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0" r:id="rId3"/>
    <p:sldId id="256" r:id="rId4"/>
    <p:sldId id="294" r:id="rId5"/>
    <p:sldId id="295" r:id="rId6"/>
    <p:sldId id="296" r:id="rId7"/>
    <p:sldId id="297" r:id="rId8"/>
    <p:sldId id="313" r:id="rId9"/>
    <p:sldId id="298" r:id="rId10"/>
    <p:sldId id="312" r:id="rId11"/>
    <p:sldId id="299" r:id="rId12"/>
    <p:sldId id="301" r:id="rId13"/>
    <p:sldId id="302" r:id="rId14"/>
    <p:sldId id="300" r:id="rId15"/>
    <p:sldId id="305" r:id="rId16"/>
    <p:sldId id="310" r:id="rId17"/>
    <p:sldId id="308" r:id="rId18"/>
    <p:sldId id="307" r:id="rId19"/>
    <p:sldId id="309" r:id="rId20"/>
    <p:sldId id="306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2E225D-D2D2-4802-9FBE-3BCE9E372F39}">
          <p14:sldIdLst>
            <p14:sldId id="290"/>
            <p14:sldId id="256"/>
            <p14:sldId id="294"/>
            <p14:sldId id="295"/>
            <p14:sldId id="296"/>
            <p14:sldId id="297"/>
            <p14:sldId id="313"/>
            <p14:sldId id="298"/>
            <p14:sldId id="312"/>
            <p14:sldId id="299"/>
            <p14:sldId id="301"/>
            <p14:sldId id="302"/>
            <p14:sldId id="300"/>
            <p14:sldId id="305"/>
            <p14:sldId id="310"/>
            <p14:sldId id="308"/>
            <p14:sldId id="307"/>
            <p14:sldId id="309"/>
            <p14:sldId id="306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167"/>
    <a:srgbClr val="656580"/>
    <a:srgbClr val="D0C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373DC-11B1-4708-92E2-E1B8EB8D76D8}" type="doc">
      <dgm:prSet loTypeId="urn:microsoft.com/office/officeart/2018/2/layout/IconVerticalSolidList" loCatId="icon" qsTypeId="urn:microsoft.com/office/officeart/2005/8/quickstyle/3d4" qsCatId="3D" csTypeId="urn:microsoft.com/office/officeart/2005/8/colors/accent3_4" csCatId="accent3" phldr="1"/>
      <dgm:spPr/>
    </dgm:pt>
    <dgm:pt modelId="{7084B800-7E1D-4DA6-89C0-37EA52DDBCB8}">
      <dgm:prSet phldrT="[Text]" custT="1"/>
      <dgm:spPr>
        <a:xfrm>
          <a:off x="936353" y="0"/>
          <a:ext cx="6296343" cy="825578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sz="2300" b="1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1</a:t>
          </a:r>
          <a:r>
            <a:rPr lang="en-US" sz="23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Consideration of sin in order to purify the soul</a:t>
          </a:r>
          <a:endParaRPr lang="ru-RU" sz="23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E459F664-A62C-4466-90D1-14D94F7456F9}" type="parTrans" cxnId="{D7BBB8C6-B60F-4050-B5C1-3F3A86AF4294}">
      <dgm:prSet/>
      <dgm:spPr/>
      <dgm:t>
        <a:bodyPr/>
        <a:lstStyle/>
        <a:p>
          <a:endParaRPr lang="ru-RU"/>
        </a:p>
      </dgm:t>
    </dgm:pt>
    <dgm:pt modelId="{29667D30-8073-4626-A65C-0442C9DA4455}" type="sibTrans" cxnId="{D7BBB8C6-B60F-4050-B5C1-3F3A86AF4294}">
      <dgm:prSet/>
      <dgm:spPr/>
      <dgm:t>
        <a:bodyPr/>
        <a:lstStyle/>
        <a:p>
          <a:endParaRPr lang="ru-RU"/>
        </a:p>
      </dgm:t>
    </dgm:pt>
    <dgm:pt modelId="{4786322A-3DB1-4B13-A039-9C2B4BD33902}">
      <dgm:prSet phldrT="[Text]" custT="1"/>
      <dgm:spPr>
        <a:xfrm>
          <a:off x="947246" y="2065574"/>
          <a:ext cx="6296343" cy="825578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sz="2300" b="1" kern="120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3</a:t>
          </a:r>
          <a:r>
            <a:rPr lang="en-US" sz="2300" kern="120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Passion and Death of Christ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4F3F2426-EA56-4F79-A02F-DE7A210D680D}" type="parTrans" cxnId="{07D1F65C-7C41-4EB6-A133-CA7F29791640}">
      <dgm:prSet/>
      <dgm:spPr/>
      <dgm:t>
        <a:bodyPr/>
        <a:lstStyle/>
        <a:p>
          <a:endParaRPr lang="ru-RU"/>
        </a:p>
      </dgm:t>
    </dgm:pt>
    <dgm:pt modelId="{7D0A801E-90E9-4D73-A31E-D58F04D3BBF2}" type="sibTrans" cxnId="{07D1F65C-7C41-4EB6-A133-CA7F29791640}">
      <dgm:prSet/>
      <dgm:spPr/>
      <dgm:t>
        <a:bodyPr/>
        <a:lstStyle/>
        <a:p>
          <a:endParaRPr lang="ru-RU"/>
        </a:p>
      </dgm:t>
    </dgm:pt>
    <dgm:pt modelId="{D0D638F2-7E90-4160-9070-026D6BB078E5}">
      <dgm:prSet phldrT="[Text]" custT="1"/>
      <dgm:spPr>
        <a:xfrm>
          <a:off x="953542" y="1033601"/>
          <a:ext cx="6296343" cy="825578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2</a:t>
          </a:r>
          <a:r>
            <a:rPr lang="en-US" sz="230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life of Christ until Palm Sunday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AC0CA86E-72EC-4F29-B8C6-966991CD99B9}" type="parTrans" cxnId="{B4FE8FA4-D80E-4A44-9B5F-2112CFC8854E}">
      <dgm:prSet/>
      <dgm:spPr/>
      <dgm:t>
        <a:bodyPr/>
        <a:lstStyle/>
        <a:p>
          <a:endParaRPr lang="en-US"/>
        </a:p>
      </dgm:t>
    </dgm:pt>
    <dgm:pt modelId="{85EEA0DF-1876-48CC-BE34-F5C003413C5E}" type="sibTrans" cxnId="{B4FE8FA4-D80E-4A44-9B5F-2112CFC8854E}">
      <dgm:prSet/>
      <dgm:spPr/>
      <dgm:t>
        <a:bodyPr/>
        <a:lstStyle/>
        <a:p>
          <a:endParaRPr lang="en-US"/>
        </a:p>
      </dgm:t>
    </dgm:pt>
    <dgm:pt modelId="{6833FDD1-90BE-4867-96FF-38F7EBD89520}">
      <dgm:prSet phldrT="[Text]" custT="1"/>
      <dgm:spPr>
        <a:xfrm>
          <a:off x="953542" y="3097546"/>
          <a:ext cx="6296343" cy="825578"/>
        </a:xfrm>
        <a:prstGeom prst="rect">
          <a:avLst/>
        </a:prstGeom>
      </dgm:spPr>
      <dgm:t>
        <a:bodyPr/>
        <a:lstStyle/>
        <a:p>
          <a:pPr>
            <a:lnSpc>
              <a:spcPct val="100000"/>
            </a:lnSpc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4</a:t>
          </a:r>
          <a:r>
            <a:rPr lang="en-US" sz="230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Resurrection and Ascension of Jesus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6E6840E7-C6F1-4DAE-8E22-DFCA2D770C64}" type="parTrans" cxnId="{994E7F72-FB84-410A-A9C7-1B02311A0470}">
      <dgm:prSet/>
      <dgm:spPr/>
      <dgm:t>
        <a:bodyPr/>
        <a:lstStyle/>
        <a:p>
          <a:endParaRPr lang="en-US"/>
        </a:p>
      </dgm:t>
    </dgm:pt>
    <dgm:pt modelId="{F39E6058-DA8D-4BB9-BE28-619466152BB3}" type="sibTrans" cxnId="{994E7F72-FB84-410A-A9C7-1B02311A0470}">
      <dgm:prSet/>
      <dgm:spPr/>
      <dgm:t>
        <a:bodyPr/>
        <a:lstStyle/>
        <a:p>
          <a:endParaRPr lang="en-US"/>
        </a:p>
      </dgm:t>
    </dgm:pt>
    <dgm:pt modelId="{BEBE168A-5E85-43CC-B9BA-D1974F9A5753}" type="pres">
      <dgm:prSet presAssocID="{592373DC-11B1-4708-92E2-E1B8EB8D76D8}" presName="root" presStyleCnt="0">
        <dgm:presLayoutVars>
          <dgm:dir/>
          <dgm:resizeHandles val="exact"/>
        </dgm:presLayoutVars>
      </dgm:prSet>
      <dgm:spPr/>
    </dgm:pt>
    <dgm:pt modelId="{6F7D1589-E38C-4EEF-8940-633D1FA307AE}" type="pres">
      <dgm:prSet presAssocID="{7084B800-7E1D-4DA6-89C0-37EA52DDBCB8}" presName="compNode" presStyleCnt="0"/>
      <dgm:spPr/>
    </dgm:pt>
    <dgm:pt modelId="{5055791F-FD8B-4C95-BE9E-DCA1684759AE}" type="pres">
      <dgm:prSet presAssocID="{7084B800-7E1D-4DA6-89C0-37EA52DDBCB8}" presName="bgRect" presStyleLbl="bgShp" presStyleIdx="0" presStyleCnt="4"/>
      <dgm:spPr>
        <a:xfrm>
          <a:off x="0" y="1628"/>
          <a:ext cx="7249886" cy="825578"/>
        </a:xfrm>
        <a:prstGeom prst="rect">
          <a:avLst/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3A2A1665-F91D-4C16-A420-BA5DD166AEE3}" type="pres">
      <dgm:prSet presAssocID="{7084B800-7E1D-4DA6-89C0-37EA52DDBCB8}" presName="iconRect" presStyleLbl="node1" presStyleIdx="0" presStyleCnt="4"/>
      <dgm:spPr>
        <a:xfrm>
          <a:off x="249737" y="187384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extLst/>
    </dgm:pt>
    <dgm:pt modelId="{2BD51AD2-3E0A-4639-9A99-2EB58CCE5B59}" type="pres">
      <dgm:prSet presAssocID="{7084B800-7E1D-4DA6-89C0-37EA52DDBCB8}" presName="spaceRect" presStyleCnt="0"/>
      <dgm:spPr/>
    </dgm:pt>
    <dgm:pt modelId="{C777032A-9475-4396-9274-DE9A78A74CC0}" type="pres">
      <dgm:prSet presAssocID="{7084B800-7E1D-4DA6-89C0-37EA52DDBCB8}" presName="parTx" presStyleLbl="revTx" presStyleIdx="0" presStyleCnt="4" custScaleX="106406" custLinFactNeighborX="-1956" custLinFactNeighborY="-895">
        <dgm:presLayoutVars>
          <dgm:chMax val="0"/>
          <dgm:chPref val="0"/>
        </dgm:presLayoutVars>
      </dgm:prSet>
      <dgm:spPr/>
    </dgm:pt>
    <dgm:pt modelId="{E8F86784-F939-4DC2-B805-3A2239B0770F}" type="pres">
      <dgm:prSet presAssocID="{29667D30-8073-4626-A65C-0442C9DA4455}" presName="sibTrans" presStyleCnt="0"/>
      <dgm:spPr/>
    </dgm:pt>
    <dgm:pt modelId="{A1269A15-43E1-4731-AEA0-38FB918755C3}" type="pres">
      <dgm:prSet presAssocID="{D0D638F2-7E90-4160-9070-026D6BB078E5}" presName="compNode" presStyleCnt="0"/>
      <dgm:spPr/>
    </dgm:pt>
    <dgm:pt modelId="{C041086C-27BB-4D69-92ED-4DDFD6CA3B4F}" type="pres">
      <dgm:prSet presAssocID="{D0D638F2-7E90-4160-9070-026D6BB078E5}" presName="bgRect" presStyleLbl="bgShp" presStyleIdx="1" presStyleCnt="4"/>
      <dgm:spPr>
        <a:xfrm>
          <a:off x="0" y="1033601"/>
          <a:ext cx="7249886" cy="825578"/>
        </a:xfrm>
        <a:prstGeom prst="roundRect">
          <a:avLst>
            <a:gd name="adj" fmla="val 10000"/>
          </a:avLst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2FD38287-E93F-4D19-9710-BDC2E8D0022B}" type="pres">
      <dgm:prSet presAssocID="{D0D638F2-7E90-4160-9070-026D6BB078E5}" presName="iconRect" presStyleLbl="node1" presStyleIdx="1" presStyleCnt="4"/>
      <dgm:spPr>
        <a:xfrm>
          <a:off x="249737" y="1219356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7E8074E6-4A9A-4885-AA10-88E75CC91267}" type="pres">
      <dgm:prSet presAssocID="{D0D638F2-7E90-4160-9070-026D6BB078E5}" presName="spaceRect" presStyleCnt="0"/>
      <dgm:spPr/>
    </dgm:pt>
    <dgm:pt modelId="{B6185CB8-7A6B-49C2-911C-AC9077BE188A}" type="pres">
      <dgm:prSet presAssocID="{D0D638F2-7E90-4160-9070-026D6BB078E5}" presName="parTx" presStyleLbl="revTx" presStyleIdx="1" presStyleCnt="4" custScaleX="106406" custLinFactNeighborX="-1683">
        <dgm:presLayoutVars>
          <dgm:chMax val="0"/>
          <dgm:chPref val="0"/>
        </dgm:presLayoutVars>
      </dgm:prSet>
      <dgm:spPr/>
    </dgm:pt>
    <dgm:pt modelId="{C73A0487-5C5E-4114-915A-A0182D48EB1B}" type="pres">
      <dgm:prSet presAssocID="{85EEA0DF-1876-48CC-BE34-F5C003413C5E}" presName="sibTrans" presStyleCnt="0"/>
      <dgm:spPr/>
    </dgm:pt>
    <dgm:pt modelId="{B1715078-3176-4DF1-A2E4-CA69BD0DE3DE}" type="pres">
      <dgm:prSet presAssocID="{4786322A-3DB1-4B13-A039-9C2B4BD33902}" presName="compNode" presStyleCnt="0"/>
      <dgm:spPr/>
    </dgm:pt>
    <dgm:pt modelId="{7CF4F8AE-2437-4954-B698-495A078F9E64}" type="pres">
      <dgm:prSet presAssocID="{4786322A-3DB1-4B13-A039-9C2B4BD33902}" presName="bgRect" presStyleLbl="bgShp" presStyleIdx="2" presStyleCnt="4"/>
      <dgm:spPr>
        <a:xfrm>
          <a:off x="0" y="2065574"/>
          <a:ext cx="7249886" cy="825578"/>
        </a:xfrm>
        <a:prstGeom prst="rect">
          <a:avLst/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321B0D94-DDA9-4A26-A4C1-0608CDA16D85}" type="pres">
      <dgm:prSet presAssocID="{4786322A-3DB1-4B13-A039-9C2B4BD33902}" presName="iconRect" presStyleLbl="node1" presStyleIdx="2" presStyleCnt="4"/>
      <dgm:spPr>
        <a:xfrm>
          <a:off x="249737" y="2251329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extLst/>
    </dgm:pt>
    <dgm:pt modelId="{6B38183A-C137-4797-A6AA-5032FB424C80}" type="pres">
      <dgm:prSet presAssocID="{4786322A-3DB1-4B13-A039-9C2B4BD33902}" presName="spaceRect" presStyleCnt="0"/>
      <dgm:spPr/>
    </dgm:pt>
    <dgm:pt modelId="{8988E990-E700-4C93-BC55-7BF7864AEFFE}" type="pres">
      <dgm:prSet presAssocID="{4786322A-3DB1-4B13-A039-9C2B4BD33902}" presName="parTx" presStyleLbl="revTx" presStyleIdx="2" presStyleCnt="4" custScaleX="106406" custLinFactNeighborX="-1783">
        <dgm:presLayoutVars>
          <dgm:chMax val="0"/>
          <dgm:chPref val="0"/>
        </dgm:presLayoutVars>
      </dgm:prSet>
      <dgm:spPr/>
    </dgm:pt>
    <dgm:pt modelId="{84ACF96B-0840-40B7-9EAD-31F686E8AF63}" type="pres">
      <dgm:prSet presAssocID="{7D0A801E-90E9-4D73-A31E-D58F04D3BBF2}" presName="sibTrans" presStyleCnt="0"/>
      <dgm:spPr/>
    </dgm:pt>
    <dgm:pt modelId="{4276AC11-58AF-4EE4-9F90-5FFEA9060AE3}" type="pres">
      <dgm:prSet presAssocID="{6833FDD1-90BE-4867-96FF-38F7EBD89520}" presName="compNode" presStyleCnt="0"/>
      <dgm:spPr/>
    </dgm:pt>
    <dgm:pt modelId="{042DA2BD-4CD7-4EC4-AF16-57FB77C2A58A}" type="pres">
      <dgm:prSet presAssocID="{6833FDD1-90BE-4867-96FF-38F7EBD89520}" presName="bgRect" presStyleLbl="bgShp" presStyleIdx="3" presStyleCnt="4"/>
      <dgm:spPr>
        <a:xfrm>
          <a:off x="0" y="3097546"/>
          <a:ext cx="7249886" cy="825578"/>
        </a:xfrm>
        <a:prstGeom prst="roundRect">
          <a:avLst>
            <a:gd name="adj" fmla="val 10000"/>
          </a:avLst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8C678E8B-200D-4CD5-AD62-1A8569D37169}" type="pres">
      <dgm:prSet presAssocID="{6833FDD1-90BE-4867-96FF-38F7EBD89520}" presName="iconRect" presStyleLbl="node1" presStyleIdx="3" presStyleCnt="4"/>
      <dgm:spPr>
        <a:xfrm>
          <a:off x="249737" y="3283302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5517A365-72C1-4AB6-9904-16F6D21BBF92}" type="pres">
      <dgm:prSet presAssocID="{6833FDD1-90BE-4867-96FF-38F7EBD89520}" presName="spaceRect" presStyleCnt="0"/>
      <dgm:spPr/>
    </dgm:pt>
    <dgm:pt modelId="{F9C6E5E2-BBE6-47DA-A6D0-F754A9FBFB7F}" type="pres">
      <dgm:prSet presAssocID="{6833FDD1-90BE-4867-96FF-38F7EBD89520}" presName="parTx" presStyleLbl="revTx" presStyleIdx="3" presStyleCnt="4" custScaleX="106406" custLinFactNeighborX="-1683">
        <dgm:presLayoutVars>
          <dgm:chMax val="0"/>
          <dgm:chPref val="0"/>
        </dgm:presLayoutVars>
      </dgm:prSet>
      <dgm:spPr/>
    </dgm:pt>
  </dgm:ptLst>
  <dgm:cxnLst>
    <dgm:cxn modelId="{07D1F65C-7C41-4EB6-A133-CA7F29791640}" srcId="{592373DC-11B1-4708-92E2-E1B8EB8D76D8}" destId="{4786322A-3DB1-4B13-A039-9C2B4BD33902}" srcOrd="2" destOrd="0" parTransId="{4F3F2426-EA56-4F79-A02F-DE7A210D680D}" sibTransId="{7D0A801E-90E9-4D73-A31E-D58F04D3BBF2}"/>
    <dgm:cxn modelId="{0B3C2970-B5AF-4895-A66C-58CBABA7DD8A}" type="presOf" srcId="{6833FDD1-90BE-4867-96FF-38F7EBD89520}" destId="{F9C6E5E2-BBE6-47DA-A6D0-F754A9FBFB7F}" srcOrd="0" destOrd="0" presId="urn:microsoft.com/office/officeart/2018/2/layout/IconVerticalSolidList"/>
    <dgm:cxn modelId="{994E7F72-FB84-410A-A9C7-1B02311A0470}" srcId="{592373DC-11B1-4708-92E2-E1B8EB8D76D8}" destId="{6833FDD1-90BE-4867-96FF-38F7EBD89520}" srcOrd="3" destOrd="0" parTransId="{6E6840E7-C6F1-4DAE-8E22-DFCA2D770C64}" sibTransId="{F39E6058-DA8D-4BB9-BE28-619466152BB3}"/>
    <dgm:cxn modelId="{49418385-C355-4BE1-8F39-09141827B810}" type="presOf" srcId="{4786322A-3DB1-4B13-A039-9C2B4BD33902}" destId="{8988E990-E700-4C93-BC55-7BF7864AEFFE}" srcOrd="0" destOrd="0" presId="urn:microsoft.com/office/officeart/2018/2/layout/IconVerticalSolidList"/>
    <dgm:cxn modelId="{8CDB7488-3F00-44F3-A590-B752AD41D398}" type="presOf" srcId="{D0D638F2-7E90-4160-9070-026D6BB078E5}" destId="{B6185CB8-7A6B-49C2-911C-AC9077BE188A}" srcOrd="0" destOrd="0" presId="urn:microsoft.com/office/officeart/2018/2/layout/IconVerticalSolidList"/>
    <dgm:cxn modelId="{927EA193-08E3-446E-B60B-EC8A46964733}" type="presOf" srcId="{7084B800-7E1D-4DA6-89C0-37EA52DDBCB8}" destId="{C777032A-9475-4396-9274-DE9A78A74CC0}" srcOrd="0" destOrd="0" presId="urn:microsoft.com/office/officeart/2018/2/layout/IconVerticalSolidList"/>
    <dgm:cxn modelId="{99FCC3A2-7D1A-B343-BC04-AA140FF8D6F7}" type="presOf" srcId="{592373DC-11B1-4708-92E2-E1B8EB8D76D8}" destId="{BEBE168A-5E85-43CC-B9BA-D1974F9A5753}" srcOrd="0" destOrd="0" presId="urn:microsoft.com/office/officeart/2018/2/layout/IconVerticalSolidList"/>
    <dgm:cxn modelId="{B4FE8FA4-D80E-4A44-9B5F-2112CFC8854E}" srcId="{592373DC-11B1-4708-92E2-E1B8EB8D76D8}" destId="{D0D638F2-7E90-4160-9070-026D6BB078E5}" srcOrd="1" destOrd="0" parTransId="{AC0CA86E-72EC-4F29-B8C6-966991CD99B9}" sibTransId="{85EEA0DF-1876-48CC-BE34-F5C003413C5E}"/>
    <dgm:cxn modelId="{D7BBB8C6-B60F-4050-B5C1-3F3A86AF4294}" srcId="{592373DC-11B1-4708-92E2-E1B8EB8D76D8}" destId="{7084B800-7E1D-4DA6-89C0-37EA52DDBCB8}" srcOrd="0" destOrd="0" parTransId="{E459F664-A62C-4466-90D1-14D94F7456F9}" sibTransId="{29667D30-8073-4626-A65C-0442C9DA4455}"/>
    <dgm:cxn modelId="{F9C631FC-A8AC-4530-B7FB-D56274BF4CF0}" type="presParOf" srcId="{BEBE168A-5E85-43CC-B9BA-D1974F9A5753}" destId="{6F7D1589-E38C-4EEF-8940-633D1FA307AE}" srcOrd="0" destOrd="0" presId="urn:microsoft.com/office/officeart/2018/2/layout/IconVerticalSolidList"/>
    <dgm:cxn modelId="{C7A8AE2D-2BB5-4621-854E-97E5D5BDC38E}" type="presParOf" srcId="{6F7D1589-E38C-4EEF-8940-633D1FA307AE}" destId="{5055791F-FD8B-4C95-BE9E-DCA1684759AE}" srcOrd="0" destOrd="0" presId="urn:microsoft.com/office/officeart/2018/2/layout/IconVerticalSolidList"/>
    <dgm:cxn modelId="{A69CAAD2-9F10-4A66-8457-2A1F38C685AF}" type="presParOf" srcId="{6F7D1589-E38C-4EEF-8940-633D1FA307AE}" destId="{3A2A1665-F91D-4C16-A420-BA5DD166AEE3}" srcOrd="1" destOrd="0" presId="urn:microsoft.com/office/officeart/2018/2/layout/IconVerticalSolidList"/>
    <dgm:cxn modelId="{00D71242-EEF5-43E4-B7EC-D595420D9742}" type="presParOf" srcId="{6F7D1589-E38C-4EEF-8940-633D1FA307AE}" destId="{2BD51AD2-3E0A-4639-9A99-2EB58CCE5B59}" srcOrd="2" destOrd="0" presId="urn:microsoft.com/office/officeart/2018/2/layout/IconVerticalSolidList"/>
    <dgm:cxn modelId="{BC0877E7-2A0D-4691-A682-957EE81D0D3D}" type="presParOf" srcId="{6F7D1589-E38C-4EEF-8940-633D1FA307AE}" destId="{C777032A-9475-4396-9274-DE9A78A74CC0}" srcOrd="3" destOrd="0" presId="urn:microsoft.com/office/officeart/2018/2/layout/IconVerticalSolidList"/>
    <dgm:cxn modelId="{E136DA25-140C-43E5-964F-EDF4FEE766A0}" type="presParOf" srcId="{BEBE168A-5E85-43CC-B9BA-D1974F9A5753}" destId="{E8F86784-F939-4DC2-B805-3A2239B0770F}" srcOrd="1" destOrd="0" presId="urn:microsoft.com/office/officeart/2018/2/layout/IconVerticalSolidList"/>
    <dgm:cxn modelId="{372B7234-46F8-4B28-8257-3B497E2C77A8}" type="presParOf" srcId="{BEBE168A-5E85-43CC-B9BA-D1974F9A5753}" destId="{A1269A15-43E1-4731-AEA0-38FB918755C3}" srcOrd="2" destOrd="0" presId="urn:microsoft.com/office/officeart/2018/2/layout/IconVerticalSolidList"/>
    <dgm:cxn modelId="{020EB385-FD58-4143-B9E4-0A2EA261EC71}" type="presParOf" srcId="{A1269A15-43E1-4731-AEA0-38FB918755C3}" destId="{C041086C-27BB-4D69-92ED-4DDFD6CA3B4F}" srcOrd="0" destOrd="0" presId="urn:microsoft.com/office/officeart/2018/2/layout/IconVerticalSolidList"/>
    <dgm:cxn modelId="{95453621-93E3-4FDF-AF8D-4C328711ED3A}" type="presParOf" srcId="{A1269A15-43E1-4731-AEA0-38FB918755C3}" destId="{2FD38287-E93F-4D19-9710-BDC2E8D0022B}" srcOrd="1" destOrd="0" presId="urn:microsoft.com/office/officeart/2018/2/layout/IconVerticalSolidList"/>
    <dgm:cxn modelId="{7091CA8E-3DD6-47D2-B062-7B4DC7CAD493}" type="presParOf" srcId="{A1269A15-43E1-4731-AEA0-38FB918755C3}" destId="{7E8074E6-4A9A-4885-AA10-88E75CC91267}" srcOrd="2" destOrd="0" presId="urn:microsoft.com/office/officeart/2018/2/layout/IconVerticalSolidList"/>
    <dgm:cxn modelId="{20235270-3B69-4372-89E6-1553D56B3B43}" type="presParOf" srcId="{A1269A15-43E1-4731-AEA0-38FB918755C3}" destId="{B6185CB8-7A6B-49C2-911C-AC9077BE188A}" srcOrd="3" destOrd="0" presId="urn:microsoft.com/office/officeart/2018/2/layout/IconVerticalSolidList"/>
    <dgm:cxn modelId="{CB0C8ACC-64AA-42C7-9374-6DEB45C395D3}" type="presParOf" srcId="{BEBE168A-5E85-43CC-B9BA-D1974F9A5753}" destId="{C73A0487-5C5E-4114-915A-A0182D48EB1B}" srcOrd="3" destOrd="0" presId="urn:microsoft.com/office/officeart/2018/2/layout/IconVerticalSolidList"/>
    <dgm:cxn modelId="{94B3C608-A16D-4AF3-A010-D766E263608E}" type="presParOf" srcId="{BEBE168A-5E85-43CC-B9BA-D1974F9A5753}" destId="{B1715078-3176-4DF1-A2E4-CA69BD0DE3DE}" srcOrd="4" destOrd="0" presId="urn:microsoft.com/office/officeart/2018/2/layout/IconVerticalSolidList"/>
    <dgm:cxn modelId="{014BA245-2E12-4D31-B995-631DDC494CDD}" type="presParOf" srcId="{B1715078-3176-4DF1-A2E4-CA69BD0DE3DE}" destId="{7CF4F8AE-2437-4954-B698-495A078F9E64}" srcOrd="0" destOrd="0" presId="urn:microsoft.com/office/officeart/2018/2/layout/IconVerticalSolidList"/>
    <dgm:cxn modelId="{69AC778E-C245-472C-A62F-2A342A7EE303}" type="presParOf" srcId="{B1715078-3176-4DF1-A2E4-CA69BD0DE3DE}" destId="{321B0D94-DDA9-4A26-A4C1-0608CDA16D85}" srcOrd="1" destOrd="0" presId="urn:microsoft.com/office/officeart/2018/2/layout/IconVerticalSolidList"/>
    <dgm:cxn modelId="{4CFE3C3C-DC0D-4460-975B-79842F37784E}" type="presParOf" srcId="{B1715078-3176-4DF1-A2E4-CA69BD0DE3DE}" destId="{6B38183A-C137-4797-A6AA-5032FB424C80}" srcOrd="2" destOrd="0" presId="urn:microsoft.com/office/officeart/2018/2/layout/IconVerticalSolidList"/>
    <dgm:cxn modelId="{665D120B-6F3B-40CF-8647-7B108454BF0F}" type="presParOf" srcId="{B1715078-3176-4DF1-A2E4-CA69BD0DE3DE}" destId="{8988E990-E700-4C93-BC55-7BF7864AEFFE}" srcOrd="3" destOrd="0" presId="urn:microsoft.com/office/officeart/2018/2/layout/IconVerticalSolidList"/>
    <dgm:cxn modelId="{6111B414-1FF1-4F44-92D7-7E9B62ECA0B4}" type="presParOf" srcId="{BEBE168A-5E85-43CC-B9BA-D1974F9A5753}" destId="{84ACF96B-0840-40B7-9EAD-31F686E8AF63}" srcOrd="5" destOrd="0" presId="urn:microsoft.com/office/officeart/2018/2/layout/IconVerticalSolidList"/>
    <dgm:cxn modelId="{28B947C4-57EA-48A2-8F6E-41BFB1092733}" type="presParOf" srcId="{BEBE168A-5E85-43CC-B9BA-D1974F9A5753}" destId="{4276AC11-58AF-4EE4-9F90-5FFEA9060AE3}" srcOrd="6" destOrd="0" presId="urn:microsoft.com/office/officeart/2018/2/layout/IconVerticalSolidList"/>
    <dgm:cxn modelId="{27EB095A-1629-4599-9AC7-B855738F0008}" type="presParOf" srcId="{4276AC11-58AF-4EE4-9F90-5FFEA9060AE3}" destId="{042DA2BD-4CD7-4EC4-AF16-57FB77C2A58A}" srcOrd="0" destOrd="0" presId="urn:microsoft.com/office/officeart/2018/2/layout/IconVerticalSolidList"/>
    <dgm:cxn modelId="{EB9DBD4B-8F77-45CA-8324-AE917CA98204}" type="presParOf" srcId="{4276AC11-58AF-4EE4-9F90-5FFEA9060AE3}" destId="{8C678E8B-200D-4CD5-AD62-1A8569D37169}" srcOrd="1" destOrd="0" presId="urn:microsoft.com/office/officeart/2018/2/layout/IconVerticalSolidList"/>
    <dgm:cxn modelId="{87DAE897-469E-49B4-AF3E-5A779A228ED5}" type="presParOf" srcId="{4276AC11-58AF-4EE4-9F90-5FFEA9060AE3}" destId="{5517A365-72C1-4AB6-9904-16F6D21BBF92}" srcOrd="2" destOrd="0" presId="urn:microsoft.com/office/officeart/2018/2/layout/IconVerticalSolidList"/>
    <dgm:cxn modelId="{5EFB2977-5259-4658-A6D9-0E46AC502D4A}" type="presParOf" srcId="{4276AC11-58AF-4EE4-9F90-5FFEA9060AE3}" destId="{F9C6E5E2-BBE6-47DA-A6D0-F754A9FBFB7F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Silence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Quieting all noises and distractions that can keep us from hearing God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Intense Activity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Not reduced to passivity, but rather a lively use of our interior powers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All Powers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Self-Reflection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Constant practice of being aware of and examining one’s interior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Silence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Quieting all noises and distractions that can keep us from hearing God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Intense Activity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Not reduced to passivity, but rather a lively use of our interior powers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All Powers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Self-Reflection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Constant practice of being aware of and examining one’s interior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Practical Tips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Many practical tips aimed at helping to draw more profit from prayer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Prayer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It is a school of prayer, giving so much time and so many ways to pray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Prayer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It is a school of prayer, giving so much time and so many ways to pray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God Guides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The soul is prepared to be guided primarily by God alone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373DC-11B1-4708-92E2-E1B8EB8D76D8}" type="doc">
      <dgm:prSet loTypeId="urn:microsoft.com/office/officeart/2018/2/layout/IconVerticalSolidList" loCatId="icon" qsTypeId="urn:microsoft.com/office/officeart/2005/8/quickstyle/3d4" qsCatId="3D" csTypeId="urn:microsoft.com/office/officeart/2005/8/colors/accent3_4" csCatId="accent3" phldr="1"/>
      <dgm:spPr/>
    </dgm:pt>
    <dgm:pt modelId="{7084B800-7E1D-4DA6-89C0-37EA52DDBCB8}">
      <dgm:prSet phldrT="[Text]" custT="1"/>
      <dgm:spPr>
        <a:xfrm>
          <a:off x="936353" y="0"/>
          <a:ext cx="6296343" cy="825578"/>
        </a:xfrm>
        <a:prstGeom prst="rect">
          <a:avLst/>
        </a:prstGeom>
      </dgm:spPr>
      <dgm:t>
        <a:bodyPr/>
        <a:lstStyle/>
        <a:p>
          <a:pPr algn="ctr">
            <a:lnSpc>
              <a:spcPct val="100000"/>
            </a:lnSpc>
          </a:pPr>
          <a:r>
            <a:rPr lang="en-US" sz="2300" b="1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Natural</a:t>
          </a:r>
        </a:p>
        <a:p>
          <a:pPr algn="ctr">
            <a:lnSpc>
              <a:spcPct val="100000"/>
            </a:lnSpc>
          </a:pPr>
          <a:r>
            <a:rPr lang="en-US" sz="2300" b="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Parts of our normal human life that need to be directed to God and guided in order not to be obstacles</a:t>
          </a:r>
          <a:endParaRPr lang="ru-RU" sz="2300" b="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E459F664-A62C-4466-90D1-14D94F7456F9}" type="parTrans" cxnId="{D7BBB8C6-B60F-4050-B5C1-3F3A86AF4294}">
      <dgm:prSet/>
      <dgm:spPr/>
      <dgm:t>
        <a:bodyPr/>
        <a:lstStyle/>
        <a:p>
          <a:endParaRPr lang="ru-RU"/>
        </a:p>
      </dgm:t>
    </dgm:pt>
    <dgm:pt modelId="{29667D30-8073-4626-A65C-0442C9DA4455}" type="sibTrans" cxnId="{D7BBB8C6-B60F-4050-B5C1-3F3A86AF4294}">
      <dgm:prSet/>
      <dgm:spPr/>
      <dgm:t>
        <a:bodyPr/>
        <a:lstStyle/>
        <a:p>
          <a:endParaRPr lang="ru-RU"/>
        </a:p>
      </dgm:t>
    </dgm:pt>
    <dgm:pt modelId="{D0D638F2-7E90-4160-9070-026D6BB078E5}">
      <dgm:prSet phldrT="[Text]" custT="1"/>
      <dgm:spPr>
        <a:xfrm>
          <a:off x="953542" y="1033601"/>
          <a:ext cx="6296343" cy="825578"/>
        </a:xfrm>
        <a:prstGeom prst="rect">
          <a:avLst/>
        </a:prstGeom>
      </dgm:spPr>
      <dgm:t>
        <a:bodyPr/>
        <a:lstStyle/>
        <a:p>
          <a:pPr algn="ctr">
            <a:lnSpc>
              <a:spcPct val="100000"/>
            </a:lnSpc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Supernatural</a:t>
          </a:r>
        </a:p>
        <a:p>
          <a:pPr algn="ctr">
            <a:lnSpc>
              <a:spcPct val="100000"/>
            </a:lnSpc>
          </a:pPr>
          <a:r>
            <a:rPr lang="en-US" sz="2300" b="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Elements of our life of faith that are strategically used to help us better find God</a:t>
          </a:r>
          <a:endParaRPr lang="ru-RU" sz="2300" b="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gm:t>
    </dgm:pt>
    <dgm:pt modelId="{AC0CA86E-72EC-4F29-B8C6-966991CD99B9}" type="parTrans" cxnId="{B4FE8FA4-D80E-4A44-9B5F-2112CFC8854E}">
      <dgm:prSet/>
      <dgm:spPr/>
      <dgm:t>
        <a:bodyPr/>
        <a:lstStyle/>
        <a:p>
          <a:endParaRPr lang="en-US"/>
        </a:p>
      </dgm:t>
    </dgm:pt>
    <dgm:pt modelId="{85EEA0DF-1876-48CC-BE34-F5C003413C5E}" type="sibTrans" cxnId="{B4FE8FA4-D80E-4A44-9B5F-2112CFC8854E}">
      <dgm:prSet/>
      <dgm:spPr/>
      <dgm:t>
        <a:bodyPr/>
        <a:lstStyle/>
        <a:p>
          <a:endParaRPr lang="en-US"/>
        </a:p>
      </dgm:t>
    </dgm:pt>
    <dgm:pt modelId="{BEBE168A-5E85-43CC-B9BA-D1974F9A5753}" type="pres">
      <dgm:prSet presAssocID="{592373DC-11B1-4708-92E2-E1B8EB8D76D8}" presName="root" presStyleCnt="0">
        <dgm:presLayoutVars>
          <dgm:dir/>
          <dgm:resizeHandles val="exact"/>
        </dgm:presLayoutVars>
      </dgm:prSet>
      <dgm:spPr/>
    </dgm:pt>
    <dgm:pt modelId="{6F7D1589-E38C-4EEF-8940-633D1FA307AE}" type="pres">
      <dgm:prSet presAssocID="{7084B800-7E1D-4DA6-89C0-37EA52DDBCB8}" presName="compNode" presStyleCnt="0"/>
      <dgm:spPr/>
    </dgm:pt>
    <dgm:pt modelId="{5055791F-FD8B-4C95-BE9E-DCA1684759AE}" type="pres">
      <dgm:prSet presAssocID="{7084B800-7E1D-4DA6-89C0-37EA52DDBCB8}" presName="bgRect" presStyleLbl="bgShp" presStyleIdx="0" presStyleCnt="2"/>
      <dgm:spPr>
        <a:xfrm>
          <a:off x="0" y="1628"/>
          <a:ext cx="7249886" cy="825578"/>
        </a:xfrm>
        <a:prstGeom prst="rect">
          <a:avLst/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3A2A1665-F91D-4C16-A420-BA5DD166AEE3}" type="pres">
      <dgm:prSet presAssocID="{7084B800-7E1D-4DA6-89C0-37EA52DDBCB8}" presName="iconRect" presStyleLbl="node1" presStyleIdx="0" presStyleCnt="2"/>
      <dgm:spPr>
        <a:xfrm>
          <a:off x="249737" y="187384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extLst/>
    </dgm:pt>
    <dgm:pt modelId="{2BD51AD2-3E0A-4639-9A99-2EB58CCE5B59}" type="pres">
      <dgm:prSet presAssocID="{7084B800-7E1D-4DA6-89C0-37EA52DDBCB8}" presName="spaceRect" presStyleCnt="0"/>
      <dgm:spPr/>
    </dgm:pt>
    <dgm:pt modelId="{C777032A-9475-4396-9274-DE9A78A74CC0}" type="pres">
      <dgm:prSet presAssocID="{7084B800-7E1D-4DA6-89C0-37EA52DDBCB8}" presName="parTx" presStyleLbl="revTx" presStyleIdx="0" presStyleCnt="2" custScaleX="106406" custLinFactNeighborX="-1956" custLinFactNeighborY="-895">
        <dgm:presLayoutVars>
          <dgm:chMax val="0"/>
          <dgm:chPref val="0"/>
        </dgm:presLayoutVars>
      </dgm:prSet>
      <dgm:spPr/>
    </dgm:pt>
    <dgm:pt modelId="{E8F86784-F939-4DC2-B805-3A2239B0770F}" type="pres">
      <dgm:prSet presAssocID="{29667D30-8073-4626-A65C-0442C9DA4455}" presName="sibTrans" presStyleCnt="0"/>
      <dgm:spPr/>
    </dgm:pt>
    <dgm:pt modelId="{A1269A15-43E1-4731-AEA0-38FB918755C3}" type="pres">
      <dgm:prSet presAssocID="{D0D638F2-7E90-4160-9070-026D6BB078E5}" presName="compNode" presStyleCnt="0"/>
      <dgm:spPr/>
    </dgm:pt>
    <dgm:pt modelId="{C041086C-27BB-4D69-92ED-4DDFD6CA3B4F}" type="pres">
      <dgm:prSet presAssocID="{D0D638F2-7E90-4160-9070-026D6BB078E5}" presName="bgRect" presStyleLbl="bgShp" presStyleIdx="1" presStyleCnt="2"/>
      <dgm:spPr>
        <a:xfrm>
          <a:off x="0" y="1033601"/>
          <a:ext cx="7249886" cy="825578"/>
        </a:xfrm>
        <a:prstGeom prst="roundRect">
          <a:avLst>
            <a:gd name="adj" fmla="val 10000"/>
          </a:avLst>
        </a:prstGeom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gm:spPr>
    </dgm:pt>
    <dgm:pt modelId="{2FD38287-E93F-4D19-9710-BDC2E8D0022B}" type="pres">
      <dgm:prSet presAssocID="{D0D638F2-7E90-4160-9070-026D6BB078E5}" presName="iconRect" presStyleLbl="node1" presStyleIdx="1" presStyleCnt="2"/>
      <dgm:spPr>
        <a:xfrm>
          <a:off x="249737" y="1219356"/>
          <a:ext cx="454067" cy="454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</dgm:pt>
    <dgm:pt modelId="{7E8074E6-4A9A-4885-AA10-88E75CC91267}" type="pres">
      <dgm:prSet presAssocID="{D0D638F2-7E90-4160-9070-026D6BB078E5}" presName="spaceRect" presStyleCnt="0"/>
      <dgm:spPr/>
    </dgm:pt>
    <dgm:pt modelId="{B6185CB8-7A6B-49C2-911C-AC9077BE188A}" type="pres">
      <dgm:prSet presAssocID="{D0D638F2-7E90-4160-9070-026D6BB078E5}" presName="parTx" presStyleLbl="revTx" presStyleIdx="1" presStyleCnt="2" custScaleX="106406" custLinFactNeighborX="-1683">
        <dgm:presLayoutVars>
          <dgm:chMax val="0"/>
          <dgm:chPref val="0"/>
        </dgm:presLayoutVars>
      </dgm:prSet>
      <dgm:spPr/>
    </dgm:pt>
  </dgm:ptLst>
  <dgm:cxnLst>
    <dgm:cxn modelId="{8CDB7488-3F00-44F3-A590-B752AD41D398}" type="presOf" srcId="{D0D638F2-7E90-4160-9070-026D6BB078E5}" destId="{B6185CB8-7A6B-49C2-911C-AC9077BE188A}" srcOrd="0" destOrd="0" presId="urn:microsoft.com/office/officeart/2018/2/layout/IconVerticalSolidList"/>
    <dgm:cxn modelId="{927EA193-08E3-446E-B60B-EC8A46964733}" type="presOf" srcId="{7084B800-7E1D-4DA6-89C0-37EA52DDBCB8}" destId="{C777032A-9475-4396-9274-DE9A78A74CC0}" srcOrd="0" destOrd="0" presId="urn:microsoft.com/office/officeart/2018/2/layout/IconVerticalSolidList"/>
    <dgm:cxn modelId="{99FCC3A2-7D1A-B343-BC04-AA140FF8D6F7}" type="presOf" srcId="{592373DC-11B1-4708-92E2-E1B8EB8D76D8}" destId="{BEBE168A-5E85-43CC-B9BA-D1974F9A5753}" srcOrd="0" destOrd="0" presId="urn:microsoft.com/office/officeart/2018/2/layout/IconVerticalSolidList"/>
    <dgm:cxn modelId="{B4FE8FA4-D80E-4A44-9B5F-2112CFC8854E}" srcId="{592373DC-11B1-4708-92E2-E1B8EB8D76D8}" destId="{D0D638F2-7E90-4160-9070-026D6BB078E5}" srcOrd="1" destOrd="0" parTransId="{AC0CA86E-72EC-4F29-B8C6-966991CD99B9}" sibTransId="{85EEA0DF-1876-48CC-BE34-F5C003413C5E}"/>
    <dgm:cxn modelId="{D7BBB8C6-B60F-4050-B5C1-3F3A86AF4294}" srcId="{592373DC-11B1-4708-92E2-E1B8EB8D76D8}" destId="{7084B800-7E1D-4DA6-89C0-37EA52DDBCB8}" srcOrd="0" destOrd="0" parTransId="{E459F664-A62C-4466-90D1-14D94F7456F9}" sibTransId="{29667D30-8073-4626-A65C-0442C9DA4455}"/>
    <dgm:cxn modelId="{F9C631FC-A8AC-4530-B7FB-D56274BF4CF0}" type="presParOf" srcId="{BEBE168A-5E85-43CC-B9BA-D1974F9A5753}" destId="{6F7D1589-E38C-4EEF-8940-633D1FA307AE}" srcOrd="0" destOrd="0" presId="urn:microsoft.com/office/officeart/2018/2/layout/IconVerticalSolidList"/>
    <dgm:cxn modelId="{C7A8AE2D-2BB5-4621-854E-97E5D5BDC38E}" type="presParOf" srcId="{6F7D1589-E38C-4EEF-8940-633D1FA307AE}" destId="{5055791F-FD8B-4C95-BE9E-DCA1684759AE}" srcOrd="0" destOrd="0" presId="urn:microsoft.com/office/officeart/2018/2/layout/IconVerticalSolidList"/>
    <dgm:cxn modelId="{A69CAAD2-9F10-4A66-8457-2A1F38C685AF}" type="presParOf" srcId="{6F7D1589-E38C-4EEF-8940-633D1FA307AE}" destId="{3A2A1665-F91D-4C16-A420-BA5DD166AEE3}" srcOrd="1" destOrd="0" presId="urn:microsoft.com/office/officeart/2018/2/layout/IconVerticalSolidList"/>
    <dgm:cxn modelId="{00D71242-EEF5-43E4-B7EC-D595420D9742}" type="presParOf" srcId="{6F7D1589-E38C-4EEF-8940-633D1FA307AE}" destId="{2BD51AD2-3E0A-4639-9A99-2EB58CCE5B59}" srcOrd="2" destOrd="0" presId="urn:microsoft.com/office/officeart/2018/2/layout/IconVerticalSolidList"/>
    <dgm:cxn modelId="{BC0877E7-2A0D-4691-A682-957EE81D0D3D}" type="presParOf" srcId="{6F7D1589-E38C-4EEF-8940-633D1FA307AE}" destId="{C777032A-9475-4396-9274-DE9A78A74CC0}" srcOrd="3" destOrd="0" presId="urn:microsoft.com/office/officeart/2018/2/layout/IconVerticalSolidList"/>
    <dgm:cxn modelId="{E136DA25-140C-43E5-964F-EDF4FEE766A0}" type="presParOf" srcId="{BEBE168A-5E85-43CC-B9BA-D1974F9A5753}" destId="{E8F86784-F939-4DC2-B805-3A2239B0770F}" srcOrd="1" destOrd="0" presId="urn:microsoft.com/office/officeart/2018/2/layout/IconVerticalSolidList"/>
    <dgm:cxn modelId="{372B7234-46F8-4B28-8257-3B497E2C77A8}" type="presParOf" srcId="{BEBE168A-5E85-43CC-B9BA-D1974F9A5753}" destId="{A1269A15-43E1-4731-AEA0-38FB918755C3}" srcOrd="2" destOrd="0" presId="urn:microsoft.com/office/officeart/2018/2/layout/IconVerticalSolidList"/>
    <dgm:cxn modelId="{020EB385-FD58-4143-B9E4-0A2EA261EC71}" type="presParOf" srcId="{A1269A15-43E1-4731-AEA0-38FB918755C3}" destId="{C041086C-27BB-4D69-92ED-4DDFD6CA3B4F}" srcOrd="0" destOrd="0" presId="urn:microsoft.com/office/officeart/2018/2/layout/IconVerticalSolidList"/>
    <dgm:cxn modelId="{95453621-93E3-4FDF-AF8D-4C328711ED3A}" type="presParOf" srcId="{A1269A15-43E1-4731-AEA0-38FB918755C3}" destId="{2FD38287-E93F-4D19-9710-BDC2E8D0022B}" srcOrd="1" destOrd="0" presId="urn:microsoft.com/office/officeart/2018/2/layout/IconVerticalSolidList"/>
    <dgm:cxn modelId="{7091CA8E-3DD6-47D2-B062-7B4DC7CAD493}" type="presParOf" srcId="{A1269A15-43E1-4731-AEA0-38FB918755C3}" destId="{7E8074E6-4A9A-4885-AA10-88E75CC91267}" srcOrd="2" destOrd="0" presId="urn:microsoft.com/office/officeart/2018/2/layout/IconVerticalSolidList"/>
    <dgm:cxn modelId="{20235270-3B69-4372-89E6-1553D56B3B43}" type="presParOf" srcId="{A1269A15-43E1-4731-AEA0-38FB918755C3}" destId="{B6185CB8-7A6B-49C2-911C-AC9077BE188A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Prayer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It is a school of prayer, giving so much time and so many ways to pray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God Guides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The soul is prepared to be guided primarily by God alone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Christ-Centered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Focused on coming to know and imitate a Person, Jesus Christ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  <a:p>
          <a:pPr algn="ctr"/>
          <a:endParaRPr lang="en-US" sz="20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Prayer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It is a school of prayer, giving so much time and so many ways to pray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God Guides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The soul is prepared to be guided primarily by God alone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Christ-Centered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Focused on coming to know and imitate a Person, Jesus Christ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The Goal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Directed at a completely supernatural goal: finding God’s Will for me and resolving to do it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Prayer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It is a school of prayer, giving so much time and so many ways to pray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God Guides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The soul is prepared to be guided primarily by God alone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Christ-Centered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Focused on coming to know and imitate a Person, Jesus Christ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The Goal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Directed at a completely supernatural goal: finding God’s Will for me and resolving to do it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Key Meditations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Principal meditations guide the soul to choose what will most help it to attain the goal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 custScaleY="109365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 custScaleY="109365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 custScaleY="109365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Silence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Quieting all noises and distractions that can keep us from hearing God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56C972A0-D17B-4B05-AE4E-43D5D12AC50E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endParaRPr lang="en-US" sz="2000" dirty="0">
            <a:latin typeface="Garamond" panose="02020404030301010803" pitchFamily="18" charset="0"/>
          </a:endParaRPr>
        </a:p>
      </dgm:t>
    </dgm:pt>
    <dgm:pt modelId="{24CDC2D7-711C-45CA-B093-4E242D353A92}" type="parTrans" cxnId="{567BD3A4-4B21-4878-9FDB-6D541BD04077}">
      <dgm:prSet/>
      <dgm:spPr/>
    </dgm:pt>
    <dgm:pt modelId="{C774213D-5CEE-415D-92F7-04309A2044D4}" type="sibTrans" cxnId="{567BD3A4-4B21-4878-9FDB-6D541BD04077}">
      <dgm:prSet/>
      <dgm:spPr/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4447BF9C-A260-41AD-AFA2-D94F87A7033E}" type="presOf" srcId="{56C972A0-D17B-4B05-AE4E-43D5D12AC50E}" destId="{3CF2F24B-EA8C-4747-9588-95291248E297}" srcOrd="0" destOrd="2" presId="urn:microsoft.com/office/officeart/2005/8/layout/process1"/>
    <dgm:cxn modelId="{567BD3A4-4B21-4878-9FDB-6D541BD04077}" srcId="{12ECD561-3DDA-4339-A0FB-4D4E23A40C33}" destId="{56C972A0-D17B-4B05-AE4E-43D5D12AC50E}" srcOrd="1" destOrd="0" parTransId="{24CDC2D7-711C-45CA-B093-4E242D353A92}" sibTransId="{C774213D-5CEE-415D-92F7-04309A2044D4}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Silence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Quieting all noises and distractions that can keep us from hearing God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Intense Activity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Not reduced to passivity, but rather a lively use of our interior powers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B5A7368E-9EBD-4B83-BA33-04FFD27D3E9B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endParaRPr lang="en-US" sz="2000" dirty="0">
            <a:latin typeface="Garamond" panose="02020404030301010803" pitchFamily="18" charset="0"/>
          </a:endParaRPr>
        </a:p>
      </dgm:t>
    </dgm:pt>
    <dgm:pt modelId="{DC30C725-4951-43FE-BFEF-74094E9B403B}" type="parTrans" cxnId="{C231829A-2ECC-4BC9-91FC-5AB945BD4A91}">
      <dgm:prSet/>
      <dgm:spPr/>
    </dgm:pt>
    <dgm:pt modelId="{3F35499C-82AD-4ADD-BD83-C56D34B07327}" type="sibTrans" cxnId="{C231829A-2ECC-4BC9-91FC-5AB945BD4A91}">
      <dgm:prSet/>
      <dgm:spPr/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8E60BB1F-D59E-4495-8978-CE48A81BC1FF}" type="presOf" srcId="{B5A7368E-9EBD-4B83-BA33-04FFD27D3E9B}" destId="{3CF2F24B-EA8C-4747-9588-95291248E297}" srcOrd="0" destOrd="2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C231829A-2ECC-4BC9-91FC-5AB945BD4A91}" srcId="{12ECD561-3DDA-4339-A0FB-4D4E23A40C33}" destId="{B5A7368E-9EBD-4B83-BA33-04FFD27D3E9B}" srcOrd="1" destOrd="0" parTransId="{DC30C725-4951-43FE-BFEF-74094E9B403B}" sibTransId="{3F35499C-82AD-4ADD-BD83-C56D34B07327}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pPr algn="ctr"/>
          <a:endParaRPr lang="en-US" sz="3200" u="sng" dirty="0">
            <a:latin typeface="Garamond" panose="02020404030301010803" pitchFamily="18" charset="0"/>
          </a:endParaRP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2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1"/>
      <dgm:spPr/>
    </dgm:pt>
    <dgm:pt modelId="{37AB11C6-3EC1-4A33-852F-A41907A84C0C}" type="pres">
      <dgm:prSet presAssocID="{6CB615D6-747F-4B62-84A6-C892895334F1}" presName="connectorText" presStyleLbl="sibTrans2D1" presStyleIdx="0" presStyleCnt="1"/>
      <dgm:spPr/>
    </dgm:pt>
    <dgm:pt modelId="{531F98D0-26FE-4477-B83B-F53FAE7E9588}" type="pres">
      <dgm:prSet presAssocID="{E68C36F5-AF6E-4AF5-8048-4EC6BECB5623}" presName="node" presStyleLbl="node1" presStyleIdx="1" presStyleCnt="2">
        <dgm:presLayoutVars>
          <dgm:bulletEnabled val="1"/>
        </dgm:presLayoutVars>
      </dgm:prSet>
      <dgm:spPr/>
    </dgm:pt>
  </dgm:ptLst>
  <dgm:cxnLst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5C3B8E-D551-44A8-86B3-91DF5E493A02}" type="doc">
      <dgm:prSet loTypeId="urn:microsoft.com/office/officeart/2005/8/layout/process1" loCatId="process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2ECD561-3DDA-4339-A0FB-4D4E23A40C33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Silence</a:t>
          </a:r>
        </a:p>
      </dgm:t>
    </dgm:pt>
    <dgm:pt modelId="{60DCCB75-45EB-47C6-94A1-94B27FCC8637}" type="parTrans" cxnId="{11850DAF-81D0-4D0F-8DA3-41F4796319E4}">
      <dgm:prSet/>
      <dgm:spPr/>
      <dgm:t>
        <a:bodyPr/>
        <a:lstStyle/>
        <a:p>
          <a:endParaRPr lang="en-US"/>
        </a:p>
      </dgm:t>
    </dgm:pt>
    <dgm:pt modelId="{6CB615D6-747F-4B62-84A6-C892895334F1}" type="sibTrans" cxnId="{11850DAF-81D0-4D0F-8DA3-41F4796319E4}">
      <dgm:prSet/>
      <dgm:spPr>
        <a:noFill/>
      </dgm:spPr>
      <dgm:t>
        <a:bodyPr/>
        <a:lstStyle/>
        <a:p>
          <a:endParaRPr lang="en-US"/>
        </a:p>
      </dgm:t>
    </dgm:pt>
    <dgm:pt modelId="{3CA2F77E-105C-4A2A-A7ED-4AEBB90E9F89}">
      <dgm:prSet custT="1"/>
      <dgm:spPr>
        <a:solidFill>
          <a:schemeClr val="accent3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Quieting all noises and distractions that can keep us from hearing God</a:t>
          </a:r>
        </a:p>
      </dgm:t>
    </dgm:pt>
    <dgm:pt modelId="{EAE5C2A0-4800-4ADC-B298-B18AE4915DE8}" type="parTrans" cxnId="{0F26703E-5C72-4291-B531-0477431EAF95}">
      <dgm:prSet/>
      <dgm:spPr/>
      <dgm:t>
        <a:bodyPr/>
        <a:lstStyle/>
        <a:p>
          <a:endParaRPr lang="en-US"/>
        </a:p>
      </dgm:t>
    </dgm:pt>
    <dgm:pt modelId="{13B6BDF0-AD0E-418C-AFFF-2DEEF88C3D18}" type="sibTrans" cxnId="{0F26703E-5C72-4291-B531-0477431EAF95}">
      <dgm:prSet/>
      <dgm:spPr/>
      <dgm:t>
        <a:bodyPr/>
        <a:lstStyle/>
        <a:p>
          <a:endParaRPr lang="en-US"/>
        </a:p>
      </dgm:t>
    </dgm:pt>
    <dgm:pt modelId="{E68C36F5-AF6E-4AF5-8048-4EC6BECB5623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Intense Activity</a:t>
          </a:r>
        </a:p>
      </dgm:t>
    </dgm:pt>
    <dgm:pt modelId="{36E53B7D-5671-46F0-AFA0-FCC0C42DE412}" type="parTrans" cxnId="{50D1B1D6-2FD6-4C20-AA37-8355C38316E4}">
      <dgm:prSet/>
      <dgm:spPr/>
      <dgm:t>
        <a:bodyPr/>
        <a:lstStyle/>
        <a:p>
          <a:endParaRPr lang="en-US"/>
        </a:p>
      </dgm:t>
    </dgm:pt>
    <dgm:pt modelId="{AEA48CCC-16BF-47FB-98F2-E8E01A30BB6D}" type="sibTrans" cxnId="{50D1B1D6-2FD6-4C20-AA37-8355C38316E4}">
      <dgm:prSet/>
      <dgm:spPr>
        <a:noFill/>
      </dgm:spPr>
      <dgm:t>
        <a:bodyPr/>
        <a:lstStyle/>
        <a:p>
          <a:endParaRPr lang="en-US"/>
        </a:p>
      </dgm:t>
    </dgm:pt>
    <dgm:pt modelId="{F05CF0C5-FF23-44E5-B831-9B534A86D6CF}">
      <dgm:prSet custT="1"/>
      <dgm:spPr>
        <a:solidFill>
          <a:schemeClr val="accent3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Not reduced to passivity, but rather a lively use of our interior powers</a:t>
          </a:r>
        </a:p>
      </dgm:t>
    </dgm:pt>
    <dgm:pt modelId="{5DBCDEE9-28CA-41A6-A818-9CF2EF6186AE}" type="parTrans" cxnId="{7B9FEAF2-F703-4C67-84FD-ACF0F23F2C0D}">
      <dgm:prSet/>
      <dgm:spPr/>
      <dgm:t>
        <a:bodyPr/>
        <a:lstStyle/>
        <a:p>
          <a:endParaRPr lang="en-US"/>
        </a:p>
      </dgm:t>
    </dgm:pt>
    <dgm:pt modelId="{F58E031A-7B5F-4EEE-B213-443513AA4D60}" type="sibTrans" cxnId="{7B9FEAF2-F703-4C67-84FD-ACF0F23F2C0D}">
      <dgm:prSet/>
      <dgm:spPr/>
      <dgm:t>
        <a:bodyPr/>
        <a:lstStyle/>
        <a:p>
          <a:endParaRPr lang="en-US"/>
        </a:p>
      </dgm:t>
    </dgm:pt>
    <dgm:pt modelId="{1F5DCE6D-D614-4B04-8E5F-BEBB51ECBB31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ctr"/>
          <a:r>
            <a:rPr lang="en-US" sz="3200" u="sng" dirty="0">
              <a:latin typeface="Garamond" panose="02020404030301010803" pitchFamily="18" charset="0"/>
            </a:rPr>
            <a:t>All Powers</a:t>
          </a:r>
        </a:p>
      </dgm:t>
    </dgm:pt>
    <dgm:pt modelId="{2D4474E1-906C-4A05-87EA-A9FA230857C3}" type="parTrans" cxnId="{19046C5C-7426-41C8-9066-C8F94C73A585}">
      <dgm:prSet/>
      <dgm:spPr/>
      <dgm:t>
        <a:bodyPr/>
        <a:lstStyle/>
        <a:p>
          <a:endParaRPr lang="en-US"/>
        </a:p>
      </dgm:t>
    </dgm:pt>
    <dgm:pt modelId="{737F305C-0F94-41B0-81E8-11B7E4A8D09F}" type="sibTrans" cxnId="{19046C5C-7426-41C8-9066-C8F94C73A585}">
      <dgm:prSet/>
      <dgm:spPr/>
      <dgm:t>
        <a:bodyPr/>
        <a:lstStyle/>
        <a:p>
          <a:endParaRPr lang="en-US"/>
        </a:p>
      </dgm:t>
    </dgm:pt>
    <dgm:pt modelId="{61E5949A-6D8A-49F4-9862-3B22205FCA93}">
      <dgm:prSet custT="1"/>
      <dgm:spPr>
        <a:solidFill>
          <a:schemeClr val="accent3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algn="l"/>
          <a:r>
            <a:rPr lang="en-US" sz="20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gm:t>
    </dgm:pt>
    <dgm:pt modelId="{39729CDC-33CE-4ABC-B21A-88FB122A64C3}" type="parTrans" cxnId="{50AEB095-9B8C-416E-BB04-2275BE790449}">
      <dgm:prSet/>
      <dgm:spPr/>
      <dgm:t>
        <a:bodyPr/>
        <a:lstStyle/>
        <a:p>
          <a:endParaRPr lang="en-US"/>
        </a:p>
      </dgm:t>
    </dgm:pt>
    <dgm:pt modelId="{3F71D411-7BE8-49DF-825D-CD7FE47EC1DF}" type="sibTrans" cxnId="{50AEB095-9B8C-416E-BB04-2275BE790449}">
      <dgm:prSet/>
      <dgm:spPr/>
      <dgm:t>
        <a:bodyPr/>
        <a:lstStyle/>
        <a:p>
          <a:endParaRPr lang="en-US"/>
        </a:p>
      </dgm:t>
    </dgm:pt>
    <dgm:pt modelId="{3F206997-30C9-4CDF-8765-0B92040F73A7}" type="pres">
      <dgm:prSet presAssocID="{345C3B8E-D551-44A8-86B3-91DF5E493A02}" presName="Name0" presStyleCnt="0">
        <dgm:presLayoutVars>
          <dgm:dir/>
          <dgm:resizeHandles val="exact"/>
        </dgm:presLayoutVars>
      </dgm:prSet>
      <dgm:spPr/>
    </dgm:pt>
    <dgm:pt modelId="{3CF2F24B-EA8C-4747-9588-95291248E297}" type="pres">
      <dgm:prSet presAssocID="{12ECD561-3DDA-4339-A0FB-4D4E23A40C33}" presName="node" presStyleLbl="node1" presStyleIdx="0" presStyleCnt="3">
        <dgm:presLayoutVars>
          <dgm:bulletEnabled val="1"/>
        </dgm:presLayoutVars>
      </dgm:prSet>
      <dgm:spPr/>
    </dgm:pt>
    <dgm:pt modelId="{182B109A-6865-49CE-B19E-71B3C34A527E}" type="pres">
      <dgm:prSet presAssocID="{6CB615D6-747F-4B62-84A6-C892895334F1}" presName="sibTrans" presStyleLbl="sibTrans2D1" presStyleIdx="0" presStyleCnt="2"/>
      <dgm:spPr/>
    </dgm:pt>
    <dgm:pt modelId="{37AB11C6-3EC1-4A33-852F-A41907A84C0C}" type="pres">
      <dgm:prSet presAssocID="{6CB615D6-747F-4B62-84A6-C892895334F1}" presName="connectorText" presStyleLbl="sibTrans2D1" presStyleIdx="0" presStyleCnt="2"/>
      <dgm:spPr/>
    </dgm:pt>
    <dgm:pt modelId="{531F98D0-26FE-4477-B83B-F53FAE7E9588}" type="pres">
      <dgm:prSet presAssocID="{E68C36F5-AF6E-4AF5-8048-4EC6BECB5623}" presName="node" presStyleLbl="node1" presStyleIdx="1" presStyleCnt="3">
        <dgm:presLayoutVars>
          <dgm:bulletEnabled val="1"/>
        </dgm:presLayoutVars>
      </dgm:prSet>
      <dgm:spPr/>
    </dgm:pt>
    <dgm:pt modelId="{D9C0936A-76CD-476B-AC22-358612A5844F}" type="pres">
      <dgm:prSet presAssocID="{AEA48CCC-16BF-47FB-98F2-E8E01A30BB6D}" presName="sibTrans" presStyleLbl="sibTrans2D1" presStyleIdx="1" presStyleCnt="2"/>
      <dgm:spPr/>
    </dgm:pt>
    <dgm:pt modelId="{F9F579AE-C31A-4E0A-B98D-9E8C86E3897C}" type="pres">
      <dgm:prSet presAssocID="{AEA48CCC-16BF-47FB-98F2-E8E01A30BB6D}" presName="connectorText" presStyleLbl="sibTrans2D1" presStyleIdx="1" presStyleCnt="2"/>
      <dgm:spPr/>
    </dgm:pt>
    <dgm:pt modelId="{27B41CDC-52FB-4F27-8C19-C7CEA63F413D}" type="pres">
      <dgm:prSet presAssocID="{1F5DCE6D-D614-4B04-8E5F-BEBB51ECBB31}" presName="node" presStyleLbl="node1" presStyleIdx="2" presStyleCnt="3">
        <dgm:presLayoutVars>
          <dgm:bulletEnabled val="1"/>
        </dgm:presLayoutVars>
      </dgm:prSet>
      <dgm:spPr/>
    </dgm:pt>
  </dgm:ptLst>
  <dgm:cxnLst>
    <dgm:cxn modelId="{1793B71C-5C29-40D6-938F-F382B9551B35}" type="presOf" srcId="{1F5DCE6D-D614-4B04-8E5F-BEBB51ECBB31}" destId="{27B41CDC-52FB-4F27-8C19-C7CEA63F413D}" srcOrd="0" destOrd="0" presId="urn:microsoft.com/office/officeart/2005/8/layout/process1"/>
    <dgm:cxn modelId="{33C53023-0B2A-4324-B5A2-D5B049A8333D}" type="presOf" srcId="{345C3B8E-D551-44A8-86B3-91DF5E493A02}" destId="{3F206997-30C9-4CDF-8765-0B92040F73A7}" srcOrd="0" destOrd="0" presId="urn:microsoft.com/office/officeart/2005/8/layout/process1"/>
    <dgm:cxn modelId="{A11D0A2D-BB9F-4412-A4AE-221D654F5559}" type="presOf" srcId="{6CB615D6-747F-4B62-84A6-C892895334F1}" destId="{37AB11C6-3EC1-4A33-852F-A41907A84C0C}" srcOrd="1" destOrd="0" presId="urn:microsoft.com/office/officeart/2005/8/layout/process1"/>
    <dgm:cxn modelId="{0F26703E-5C72-4291-B531-0477431EAF95}" srcId="{12ECD561-3DDA-4339-A0FB-4D4E23A40C33}" destId="{3CA2F77E-105C-4A2A-A7ED-4AEBB90E9F89}" srcOrd="0" destOrd="0" parTransId="{EAE5C2A0-4800-4ADC-B298-B18AE4915DE8}" sibTransId="{13B6BDF0-AD0E-418C-AFFF-2DEEF88C3D18}"/>
    <dgm:cxn modelId="{19046C5C-7426-41C8-9066-C8F94C73A585}" srcId="{345C3B8E-D551-44A8-86B3-91DF5E493A02}" destId="{1F5DCE6D-D614-4B04-8E5F-BEBB51ECBB31}" srcOrd="2" destOrd="0" parTransId="{2D4474E1-906C-4A05-87EA-A9FA230857C3}" sibTransId="{737F305C-0F94-41B0-81E8-11B7E4A8D09F}"/>
    <dgm:cxn modelId="{7BAF9C49-937F-49CE-9A9D-A3FF45821965}" type="presOf" srcId="{E68C36F5-AF6E-4AF5-8048-4EC6BECB5623}" destId="{531F98D0-26FE-4477-B83B-F53FAE7E9588}" srcOrd="0" destOrd="0" presId="urn:microsoft.com/office/officeart/2005/8/layout/process1"/>
    <dgm:cxn modelId="{A7869D6E-D9BD-4C6B-A261-60F0FA5CC032}" type="presOf" srcId="{61E5949A-6D8A-49F4-9862-3B22205FCA93}" destId="{27B41CDC-52FB-4F27-8C19-C7CEA63F413D}" srcOrd="0" destOrd="1" presId="urn:microsoft.com/office/officeart/2005/8/layout/process1"/>
    <dgm:cxn modelId="{485FBC8F-EC09-4825-BE60-2B613A2B42D2}" type="presOf" srcId="{AEA48CCC-16BF-47FB-98F2-E8E01A30BB6D}" destId="{F9F579AE-C31A-4E0A-B98D-9E8C86E3897C}" srcOrd="1" destOrd="0" presId="urn:microsoft.com/office/officeart/2005/8/layout/process1"/>
    <dgm:cxn modelId="{C4DC5695-8B92-4CF1-B3AD-FC229A6B138F}" type="presOf" srcId="{12ECD561-3DDA-4339-A0FB-4D4E23A40C33}" destId="{3CF2F24B-EA8C-4747-9588-95291248E297}" srcOrd="0" destOrd="0" presId="urn:microsoft.com/office/officeart/2005/8/layout/process1"/>
    <dgm:cxn modelId="{50AEB095-9B8C-416E-BB04-2275BE790449}" srcId="{1F5DCE6D-D614-4B04-8E5F-BEBB51ECBB31}" destId="{61E5949A-6D8A-49F4-9862-3B22205FCA93}" srcOrd="0" destOrd="0" parTransId="{39729CDC-33CE-4ABC-B21A-88FB122A64C3}" sibTransId="{3F71D411-7BE8-49DF-825D-CD7FE47EC1DF}"/>
    <dgm:cxn modelId="{ED870099-9D4D-4144-B7DC-DB1E079F3914}" type="presOf" srcId="{AEA48CCC-16BF-47FB-98F2-E8E01A30BB6D}" destId="{D9C0936A-76CD-476B-AC22-358612A5844F}" srcOrd="0" destOrd="0" presId="urn:microsoft.com/office/officeart/2005/8/layout/process1"/>
    <dgm:cxn modelId="{11850DAF-81D0-4D0F-8DA3-41F4796319E4}" srcId="{345C3B8E-D551-44A8-86B3-91DF5E493A02}" destId="{12ECD561-3DDA-4339-A0FB-4D4E23A40C33}" srcOrd="0" destOrd="0" parTransId="{60DCCB75-45EB-47C6-94A1-94B27FCC8637}" sibTransId="{6CB615D6-747F-4B62-84A6-C892895334F1}"/>
    <dgm:cxn modelId="{43973FCF-FF8A-4CF5-89D0-1871D7786C97}" type="presOf" srcId="{3CA2F77E-105C-4A2A-A7ED-4AEBB90E9F89}" destId="{3CF2F24B-EA8C-4747-9588-95291248E297}" srcOrd="0" destOrd="1" presId="urn:microsoft.com/office/officeart/2005/8/layout/process1"/>
    <dgm:cxn modelId="{50D1B1D6-2FD6-4C20-AA37-8355C38316E4}" srcId="{345C3B8E-D551-44A8-86B3-91DF5E493A02}" destId="{E68C36F5-AF6E-4AF5-8048-4EC6BECB5623}" srcOrd="1" destOrd="0" parTransId="{36E53B7D-5671-46F0-AFA0-FCC0C42DE412}" sibTransId="{AEA48CCC-16BF-47FB-98F2-E8E01A30BB6D}"/>
    <dgm:cxn modelId="{76946EE0-9B22-4EF6-B571-3F99B9EB8492}" type="presOf" srcId="{6CB615D6-747F-4B62-84A6-C892895334F1}" destId="{182B109A-6865-49CE-B19E-71B3C34A527E}" srcOrd="0" destOrd="0" presId="urn:microsoft.com/office/officeart/2005/8/layout/process1"/>
    <dgm:cxn modelId="{7B9FEAF2-F703-4C67-84FD-ACF0F23F2C0D}" srcId="{E68C36F5-AF6E-4AF5-8048-4EC6BECB5623}" destId="{F05CF0C5-FF23-44E5-B831-9B534A86D6CF}" srcOrd="0" destOrd="0" parTransId="{5DBCDEE9-28CA-41A6-A818-9CF2EF6186AE}" sibTransId="{F58E031A-7B5F-4EEE-B213-443513AA4D60}"/>
    <dgm:cxn modelId="{EE1C02FD-9CF8-4363-8922-E237FA0266B7}" type="presOf" srcId="{F05CF0C5-FF23-44E5-B831-9B534A86D6CF}" destId="{531F98D0-26FE-4477-B83B-F53FAE7E9588}" srcOrd="0" destOrd="1" presId="urn:microsoft.com/office/officeart/2005/8/layout/process1"/>
    <dgm:cxn modelId="{44627A65-6564-4716-908F-63C2BF855381}" type="presParOf" srcId="{3F206997-30C9-4CDF-8765-0B92040F73A7}" destId="{3CF2F24B-EA8C-4747-9588-95291248E297}" srcOrd="0" destOrd="0" presId="urn:microsoft.com/office/officeart/2005/8/layout/process1"/>
    <dgm:cxn modelId="{6A1A99A3-40B5-4A26-9CF1-4051E27F732B}" type="presParOf" srcId="{3F206997-30C9-4CDF-8765-0B92040F73A7}" destId="{182B109A-6865-49CE-B19E-71B3C34A527E}" srcOrd="1" destOrd="0" presId="urn:microsoft.com/office/officeart/2005/8/layout/process1"/>
    <dgm:cxn modelId="{95F4B729-CE66-4B32-BC88-4689A16C9C21}" type="presParOf" srcId="{182B109A-6865-49CE-B19E-71B3C34A527E}" destId="{37AB11C6-3EC1-4A33-852F-A41907A84C0C}" srcOrd="0" destOrd="0" presId="urn:microsoft.com/office/officeart/2005/8/layout/process1"/>
    <dgm:cxn modelId="{5D93E366-5A3A-4607-9ECD-3B8A6ABC7AAC}" type="presParOf" srcId="{3F206997-30C9-4CDF-8765-0B92040F73A7}" destId="{531F98D0-26FE-4477-B83B-F53FAE7E9588}" srcOrd="2" destOrd="0" presId="urn:microsoft.com/office/officeart/2005/8/layout/process1"/>
    <dgm:cxn modelId="{805CC608-94E0-448D-9B35-D48F2ACE9018}" type="presParOf" srcId="{3F206997-30C9-4CDF-8765-0B92040F73A7}" destId="{D9C0936A-76CD-476B-AC22-358612A5844F}" srcOrd="3" destOrd="0" presId="urn:microsoft.com/office/officeart/2005/8/layout/process1"/>
    <dgm:cxn modelId="{94586AAF-8B05-4B8D-8487-FA72E1A53A1E}" type="presParOf" srcId="{D9C0936A-76CD-476B-AC22-358612A5844F}" destId="{F9F579AE-C31A-4E0A-B98D-9E8C86E3897C}" srcOrd="0" destOrd="0" presId="urn:microsoft.com/office/officeart/2005/8/layout/process1"/>
    <dgm:cxn modelId="{0E2E05F3-E5CC-4BA8-BA84-84E2A9EFC92C}" type="presParOf" srcId="{3F206997-30C9-4CDF-8765-0B92040F73A7}" destId="{27B41CDC-52FB-4F27-8C19-C7CEA63F413D}" srcOrd="4" destOrd="0" presId="urn:microsoft.com/office/officeart/2005/8/layout/process1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5791F-FD8B-4C95-BE9E-DCA1684759AE}">
      <dsp:nvSpPr>
        <dsp:cNvPr id="0" name=""/>
        <dsp:cNvSpPr/>
      </dsp:nvSpPr>
      <dsp:spPr>
        <a:xfrm>
          <a:off x="-98050" y="8219"/>
          <a:ext cx="7249886" cy="918304"/>
        </a:xfrm>
        <a:prstGeom prst="rect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A1665-F91D-4C16-A420-BA5DD166AEE3}">
      <dsp:nvSpPr>
        <dsp:cNvPr id="0" name=""/>
        <dsp:cNvSpPr/>
      </dsp:nvSpPr>
      <dsp:spPr>
        <a:xfrm>
          <a:off x="179736" y="214837"/>
          <a:ext cx="505067" cy="505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7032A-9475-4396-9274-DE9A78A74CC0}">
      <dsp:nvSpPr>
        <dsp:cNvPr id="0" name=""/>
        <dsp:cNvSpPr/>
      </dsp:nvSpPr>
      <dsp:spPr>
        <a:xfrm>
          <a:off x="643395" y="0"/>
          <a:ext cx="6583519" cy="918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87" tIns="97187" rIns="97187" bIns="9718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1</a:t>
          </a:r>
          <a:r>
            <a:rPr lang="en-US" sz="230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Consideration of sin in order to purify the soul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643395" y="0"/>
        <a:ext cx="6583519" cy="918304"/>
      </dsp:txXfrm>
    </dsp:sp>
    <dsp:sp modelId="{C041086C-27BB-4D69-92ED-4DDFD6CA3B4F}">
      <dsp:nvSpPr>
        <dsp:cNvPr id="0" name=""/>
        <dsp:cNvSpPr/>
      </dsp:nvSpPr>
      <dsp:spPr>
        <a:xfrm>
          <a:off x="-98050" y="1156099"/>
          <a:ext cx="7249886" cy="918304"/>
        </a:xfrm>
        <a:prstGeom prst="roundRect">
          <a:avLst>
            <a:gd name="adj" fmla="val 10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38287-E93F-4D19-9710-BDC2E8D0022B}">
      <dsp:nvSpPr>
        <dsp:cNvPr id="0" name=""/>
        <dsp:cNvSpPr/>
      </dsp:nvSpPr>
      <dsp:spPr>
        <a:xfrm>
          <a:off x="179736" y="1362718"/>
          <a:ext cx="505067" cy="505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85CB8-7A6B-49C2-911C-AC9077BE188A}">
      <dsp:nvSpPr>
        <dsp:cNvPr id="0" name=""/>
        <dsp:cNvSpPr/>
      </dsp:nvSpPr>
      <dsp:spPr>
        <a:xfrm>
          <a:off x="660286" y="1156099"/>
          <a:ext cx="6583519" cy="918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87" tIns="97187" rIns="97187" bIns="9718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2</a:t>
          </a:r>
          <a:r>
            <a:rPr lang="en-US" sz="230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life of Christ until Palm Sunday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660286" y="1156099"/>
        <a:ext cx="6583519" cy="918304"/>
      </dsp:txXfrm>
    </dsp:sp>
    <dsp:sp modelId="{7CF4F8AE-2437-4954-B698-495A078F9E64}">
      <dsp:nvSpPr>
        <dsp:cNvPr id="0" name=""/>
        <dsp:cNvSpPr/>
      </dsp:nvSpPr>
      <dsp:spPr>
        <a:xfrm>
          <a:off x="-98050" y="2303980"/>
          <a:ext cx="7249886" cy="918304"/>
        </a:xfrm>
        <a:prstGeom prst="rect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B0D94-DDA9-4A26-A4C1-0608CDA16D85}">
      <dsp:nvSpPr>
        <dsp:cNvPr id="0" name=""/>
        <dsp:cNvSpPr/>
      </dsp:nvSpPr>
      <dsp:spPr>
        <a:xfrm>
          <a:off x="179736" y="2510599"/>
          <a:ext cx="505067" cy="505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8E990-E700-4C93-BC55-7BF7864AEFFE}">
      <dsp:nvSpPr>
        <dsp:cNvPr id="0" name=""/>
        <dsp:cNvSpPr/>
      </dsp:nvSpPr>
      <dsp:spPr>
        <a:xfrm>
          <a:off x="654099" y="2303980"/>
          <a:ext cx="6583519" cy="918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87" tIns="97187" rIns="97187" bIns="9718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3</a:t>
          </a:r>
          <a:r>
            <a:rPr lang="en-US" sz="2300" kern="120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Passion and Death of Christ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654099" y="2303980"/>
        <a:ext cx="6583519" cy="918304"/>
      </dsp:txXfrm>
    </dsp:sp>
    <dsp:sp modelId="{042DA2BD-4CD7-4EC4-AF16-57FB77C2A58A}">
      <dsp:nvSpPr>
        <dsp:cNvPr id="0" name=""/>
        <dsp:cNvSpPr/>
      </dsp:nvSpPr>
      <dsp:spPr>
        <a:xfrm>
          <a:off x="-98050" y="3451861"/>
          <a:ext cx="7249886" cy="918304"/>
        </a:xfrm>
        <a:prstGeom prst="roundRect">
          <a:avLst>
            <a:gd name="adj" fmla="val 10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78E8B-200D-4CD5-AD62-1A8569D37169}">
      <dsp:nvSpPr>
        <dsp:cNvPr id="0" name=""/>
        <dsp:cNvSpPr/>
      </dsp:nvSpPr>
      <dsp:spPr>
        <a:xfrm>
          <a:off x="179736" y="3658479"/>
          <a:ext cx="505067" cy="505067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6E5E2-BBE6-47DA-A6D0-F754A9FBFB7F}">
      <dsp:nvSpPr>
        <dsp:cNvPr id="0" name=""/>
        <dsp:cNvSpPr/>
      </dsp:nvSpPr>
      <dsp:spPr>
        <a:xfrm>
          <a:off x="660286" y="3451861"/>
          <a:ext cx="6583519" cy="918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87" tIns="97187" rIns="97187" bIns="97187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Week 4</a:t>
          </a:r>
          <a:r>
            <a:rPr lang="en-US" sz="230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: The Resurrection and Ascension of Jesus</a:t>
          </a:r>
          <a:endParaRPr lang="ru-RU" sz="230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660286" y="3451861"/>
        <a:ext cx="6583519" cy="9183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0281" y="145248"/>
        <a:ext cx="3116479" cy="18244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Silence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Quieting all noises and distractions that can keep us from hearing God</a:t>
          </a:r>
        </a:p>
      </dsp:txBody>
      <dsp:txXfrm>
        <a:off x="70125" y="359591"/>
        <a:ext cx="2988050" cy="1919844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Intense Activity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Not reduced to passivity, but rather a lively use of our interior powers</a:t>
          </a:r>
        </a:p>
      </dsp:txBody>
      <dsp:txXfrm>
        <a:off x="4420637" y="359591"/>
        <a:ext cx="2988050" cy="1919844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All Powers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sp:txBody>
      <dsp:txXfrm>
        <a:off x="8771149" y="359591"/>
        <a:ext cx="2988050" cy="19198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Self-Reflection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Constant practice of being aware of and examining one’s interior</a:t>
          </a: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0281" y="145248"/>
        <a:ext cx="3116479" cy="18244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Silence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Quieting all noises and distractions that can keep us from hearing God</a:t>
          </a:r>
        </a:p>
      </dsp:txBody>
      <dsp:txXfrm>
        <a:off x="70125" y="359591"/>
        <a:ext cx="2988050" cy="1919844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Intense Activity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Not reduced to passivity, but rather a lively use of our interior powers</a:t>
          </a:r>
        </a:p>
      </dsp:txBody>
      <dsp:txXfrm>
        <a:off x="4420637" y="359591"/>
        <a:ext cx="2988050" cy="1919844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All Powers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sp:txBody>
      <dsp:txXfrm>
        <a:off x="8771149" y="359591"/>
        <a:ext cx="2988050" cy="19198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Self-Reflection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Constant practice of being aware of and examining one’s interior</a:t>
          </a: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Practical Tips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Many practical tips aimed at helping to draw more profit from prayer</a:t>
          </a:r>
        </a:p>
      </dsp:txBody>
      <dsp:txXfrm>
        <a:off x="4580281" y="145248"/>
        <a:ext cx="3116479" cy="18244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4" y="359679"/>
        <a:ext cx="2988060" cy="191966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2942" y="102487"/>
        <a:ext cx="3111157" cy="19100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It is a school of prayer, giving so much time and so many ways to pray</a:t>
          </a: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4" y="359679"/>
        <a:ext cx="2988060" cy="191966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2942" y="102487"/>
        <a:ext cx="3111157" cy="191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It is a school of prayer, giving so much time and so many ways to pray</a:t>
          </a: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God Guides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The soul is prepared to be guided primarily by God alone</a:t>
          </a: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4" y="359679"/>
        <a:ext cx="2988060" cy="1919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5791F-FD8B-4C95-BE9E-DCA1684759AE}">
      <dsp:nvSpPr>
        <dsp:cNvPr id="0" name=""/>
        <dsp:cNvSpPr/>
      </dsp:nvSpPr>
      <dsp:spPr>
        <a:xfrm>
          <a:off x="-79929" y="185717"/>
          <a:ext cx="7249886" cy="1838129"/>
        </a:xfrm>
        <a:prstGeom prst="rect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A1665-F91D-4C16-A420-BA5DD166AEE3}">
      <dsp:nvSpPr>
        <dsp:cNvPr id="0" name=""/>
        <dsp:cNvSpPr/>
      </dsp:nvSpPr>
      <dsp:spPr>
        <a:xfrm>
          <a:off x="476104" y="599296"/>
          <a:ext cx="1012948" cy="1010971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7032A-9475-4396-9274-DE9A78A74CC0}">
      <dsp:nvSpPr>
        <dsp:cNvPr id="0" name=""/>
        <dsp:cNvSpPr/>
      </dsp:nvSpPr>
      <dsp:spPr>
        <a:xfrm>
          <a:off x="1780909" y="169249"/>
          <a:ext cx="5448745" cy="1839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726" tIns="194726" rIns="194726" bIns="194726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Natural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Parts of our normal human life that need to be directed to God and guided in order not to be obstacles</a:t>
          </a:r>
          <a:endParaRPr lang="ru-RU" sz="2300" b="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1780909" y="169249"/>
        <a:ext cx="5448745" cy="1839926"/>
      </dsp:txXfrm>
    </dsp:sp>
    <dsp:sp modelId="{C041086C-27BB-4D69-92ED-4DDFD6CA3B4F}">
      <dsp:nvSpPr>
        <dsp:cNvPr id="0" name=""/>
        <dsp:cNvSpPr/>
      </dsp:nvSpPr>
      <dsp:spPr>
        <a:xfrm>
          <a:off x="-79929" y="2352741"/>
          <a:ext cx="7249886" cy="1838129"/>
        </a:xfrm>
        <a:prstGeom prst="roundRect">
          <a:avLst>
            <a:gd name="adj" fmla="val 10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38287-E93F-4D19-9710-BDC2E8D0022B}">
      <dsp:nvSpPr>
        <dsp:cNvPr id="0" name=""/>
        <dsp:cNvSpPr/>
      </dsp:nvSpPr>
      <dsp:spPr>
        <a:xfrm>
          <a:off x="476104" y="2766320"/>
          <a:ext cx="1012948" cy="1010971"/>
        </a:xfrm>
        <a:prstGeom prst="rect">
          <a:avLst/>
        </a:prstGeom>
        <a:blipFill dpi="0" rotWithShape="1">
          <a:blip xmlns:r="http://schemas.openxmlformats.org/officeDocument/2006/relationships" r:embed="rId1">
            <a:alphaModFix amt="40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85CB8-7A6B-49C2-911C-AC9077BE188A}">
      <dsp:nvSpPr>
        <dsp:cNvPr id="0" name=""/>
        <dsp:cNvSpPr/>
      </dsp:nvSpPr>
      <dsp:spPr>
        <a:xfrm>
          <a:off x="1794889" y="2352741"/>
          <a:ext cx="5448745" cy="1839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726" tIns="194726" rIns="194726" bIns="194726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Supernatural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>
              <a:solidFill>
                <a:srgbClr val="656580"/>
              </a:solidFill>
              <a:latin typeface="Garamond" panose="02020404030301010803"/>
              <a:ea typeface="+mn-ea"/>
              <a:cs typeface="+mn-cs"/>
            </a:rPr>
            <a:t>Elements of our life of faith that are strategically used to help us better find God</a:t>
          </a:r>
          <a:endParaRPr lang="ru-RU" sz="2300" b="0" kern="1200" dirty="0">
            <a:solidFill>
              <a:srgbClr val="656580"/>
            </a:solidFill>
            <a:latin typeface="Garamond" panose="02020404030301010803"/>
            <a:ea typeface="+mn-ea"/>
            <a:cs typeface="+mn-cs"/>
          </a:endParaRPr>
        </a:p>
      </dsp:txBody>
      <dsp:txXfrm>
        <a:off x="1794889" y="2352741"/>
        <a:ext cx="5448745" cy="183992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2942" y="102487"/>
        <a:ext cx="3111157" cy="1910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It is a school of prayer, giving so much time and so many ways to pray</a:t>
          </a: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God Guides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The soul is prepared to be guided primarily by God alone</a:t>
          </a: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Christ-Centered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Focused on coming to know and imitate a Person, Jesus Christ</a:t>
          </a:r>
        </a:p>
      </dsp:txBody>
      <dsp:txXfrm>
        <a:off x="8771144" y="359679"/>
        <a:ext cx="2988060" cy="191966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u="sng" kern="1200" dirty="0">
            <a:latin typeface="Garamond" panose="02020404030301010803" pitchFamily="18" charset="0"/>
          </a:endParaRP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2942" y="102487"/>
        <a:ext cx="3111157" cy="19100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It is a school of prayer, giving so much time and so many ways to pray</a:t>
          </a: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God Guides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The soul is prepared to be guided primarily by God alone</a:t>
          </a: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Christ-Centered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Focused on coming to know and imitate a Person, Jesus Christ</a:t>
          </a:r>
        </a:p>
      </dsp:txBody>
      <dsp:txXfrm>
        <a:off x="8771144" y="359679"/>
        <a:ext cx="2988060" cy="191966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The Goal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Directed at a completely supernatural goal: finding God’s Will for me and resolving to do it</a:t>
          </a: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2942" y="102487"/>
        <a:ext cx="3111157" cy="19100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Prayer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It is a school of prayer, giving so much time and so many ways to pray</a:t>
          </a: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God Guides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The soul is prepared to be guided primarily by God alone</a:t>
          </a: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Christ-Centered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Focused on coming to know and imitate a Person, Jesus Christ</a:t>
          </a:r>
        </a:p>
      </dsp:txBody>
      <dsp:txXfrm>
        <a:off x="8771144" y="359679"/>
        <a:ext cx="2988060" cy="191966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The Goal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Directed at a completely supernatural goal: finding God’s Will for me and resolving to do it</a:t>
          </a:r>
        </a:p>
      </dsp:txBody>
      <dsp:txXfrm>
        <a:off x="60937" y="102487"/>
        <a:ext cx="3111157" cy="1910000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43064"/>
          <a:ext cx="3230003" cy="20288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Key Meditations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Principal meditations guide the soul to choose what will most help it to attain the goal</a:t>
          </a:r>
        </a:p>
      </dsp:txBody>
      <dsp:txXfrm>
        <a:off x="4582942" y="102487"/>
        <a:ext cx="3111157" cy="191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70120" y="359679"/>
        <a:ext cx="2988060" cy="1919667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420632" y="359679"/>
        <a:ext cx="2988060" cy="1919667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955"/>
          <a:ext cx="3107508" cy="20391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4" y="359679"/>
        <a:ext cx="2988060" cy="19196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0281" y="145248"/>
        <a:ext cx="3116479" cy="1824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Silence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Quieting all noises and distractions that can keep us from hearing God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Garamond" panose="02020404030301010803" pitchFamily="18" charset="0"/>
          </a:endParaRPr>
        </a:p>
      </dsp:txBody>
      <dsp:txXfrm>
        <a:off x="70125" y="359591"/>
        <a:ext cx="2988050" cy="1919844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420637" y="359591"/>
        <a:ext cx="2988050" cy="1919844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9" y="359591"/>
        <a:ext cx="2988050" cy="1919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0281" y="145248"/>
        <a:ext cx="3116479" cy="18244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Silence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Quieting all noises and distractions that can keep us from hearing God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Garamond" panose="02020404030301010803" pitchFamily="18" charset="0"/>
          </a:endParaRPr>
        </a:p>
      </dsp:txBody>
      <dsp:txXfrm>
        <a:off x="70125" y="359591"/>
        <a:ext cx="2988050" cy="1919844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Intense Activity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Not reduced to passivity, but rather a lively use of our interior powers</a:t>
          </a:r>
        </a:p>
      </dsp:txBody>
      <dsp:txXfrm>
        <a:off x="4420637" y="359591"/>
        <a:ext cx="2988050" cy="1919844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8771149" y="359591"/>
        <a:ext cx="2988050" cy="1919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514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58276" y="145248"/>
        <a:ext cx="3116479" cy="1824478"/>
      </dsp:txXfrm>
    </dsp:sp>
    <dsp:sp modelId="{182B109A-6865-49CE-B19E-71B3C34A527E}">
      <dsp:nvSpPr>
        <dsp:cNvPr id="0" name=""/>
        <dsp:cNvSpPr/>
      </dsp:nvSpPr>
      <dsp:spPr>
        <a:xfrm>
          <a:off x="3554518" y="656967"/>
          <a:ext cx="684760" cy="80104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3554518" y="817175"/>
        <a:ext cx="479332" cy="480624"/>
      </dsp:txXfrm>
    </dsp:sp>
    <dsp:sp modelId="{531F98D0-26FE-4477-B83B-F53FAE7E9588}">
      <dsp:nvSpPr>
        <dsp:cNvPr id="0" name=""/>
        <dsp:cNvSpPr/>
      </dsp:nvSpPr>
      <dsp:spPr>
        <a:xfrm>
          <a:off x="4523519" y="88486"/>
          <a:ext cx="3230003" cy="19380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u="sng" kern="1200" dirty="0">
            <a:latin typeface="Garamond" panose="02020404030301010803" pitchFamily="18" charset="0"/>
          </a:endParaRPr>
        </a:p>
      </dsp:txBody>
      <dsp:txXfrm>
        <a:off x="4580281" y="145248"/>
        <a:ext cx="3116479" cy="18244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2F24B-EA8C-4747-9588-95291248E297}">
      <dsp:nvSpPr>
        <dsp:cNvPr id="0" name=""/>
        <dsp:cNvSpPr/>
      </dsp:nvSpPr>
      <dsp:spPr>
        <a:xfrm>
          <a:off x="10396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Silence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Quieting all noises and distractions that can keep us from hearing God</a:t>
          </a:r>
        </a:p>
      </dsp:txBody>
      <dsp:txXfrm>
        <a:off x="70125" y="359591"/>
        <a:ext cx="2988050" cy="1919844"/>
      </dsp:txXfrm>
    </dsp:sp>
    <dsp:sp modelId="{182B109A-6865-49CE-B19E-71B3C34A527E}">
      <dsp:nvSpPr>
        <dsp:cNvPr id="0" name=""/>
        <dsp:cNvSpPr/>
      </dsp:nvSpPr>
      <dsp:spPr>
        <a:xfrm>
          <a:off x="3428656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428656" y="1088314"/>
        <a:ext cx="461154" cy="462398"/>
      </dsp:txXfrm>
    </dsp:sp>
    <dsp:sp modelId="{531F98D0-26FE-4477-B83B-F53FAE7E9588}">
      <dsp:nvSpPr>
        <dsp:cNvPr id="0" name=""/>
        <dsp:cNvSpPr/>
      </dsp:nvSpPr>
      <dsp:spPr>
        <a:xfrm>
          <a:off x="4360908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Intense Activity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Not reduced to passivity, but rather a lively use of our interior powers</a:t>
          </a:r>
        </a:p>
      </dsp:txBody>
      <dsp:txXfrm>
        <a:off x="4420637" y="359591"/>
        <a:ext cx="2988050" cy="1919844"/>
      </dsp:txXfrm>
    </dsp:sp>
    <dsp:sp modelId="{D9C0936A-76CD-476B-AC22-358612A5844F}">
      <dsp:nvSpPr>
        <dsp:cNvPr id="0" name=""/>
        <dsp:cNvSpPr/>
      </dsp:nvSpPr>
      <dsp:spPr>
        <a:xfrm>
          <a:off x="7779168" y="934182"/>
          <a:ext cx="658791" cy="77066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779168" y="1088314"/>
        <a:ext cx="461154" cy="462398"/>
      </dsp:txXfrm>
    </dsp:sp>
    <dsp:sp modelId="{27B41CDC-52FB-4F27-8C19-C7CEA63F413D}">
      <dsp:nvSpPr>
        <dsp:cNvPr id="0" name=""/>
        <dsp:cNvSpPr/>
      </dsp:nvSpPr>
      <dsp:spPr>
        <a:xfrm>
          <a:off x="8711420" y="299862"/>
          <a:ext cx="3107508" cy="20393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u="sng" kern="1200" dirty="0">
              <a:latin typeface="Garamond" panose="02020404030301010803" pitchFamily="18" charset="0"/>
            </a:rPr>
            <a:t>All Powers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Garamond" panose="02020404030301010803" pitchFamily="18" charset="0"/>
            </a:rPr>
            <a:t>Use and focusing of all the interior, human capacities, aiming them at the goal of prayer</a:t>
          </a:r>
        </a:p>
      </dsp:txBody>
      <dsp:txXfrm>
        <a:off x="8771149" y="359591"/>
        <a:ext cx="2988050" cy="1919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AA978-27A5-4280-8847-249573102E95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090D-EAB7-46EC-88BF-E38D6A778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6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E9C73-6CDE-45E2-97F8-E3C5308FA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47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E9C73-6CDE-45E2-97F8-E3C5308FA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9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E9C73-6CDE-45E2-97F8-E3C5308FA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E9C73-6CDE-45E2-97F8-E3C5308FA2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F83A-6D8B-4550-B1BB-989379303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E5166-A2C6-4390-B0A1-2B83416CD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5C2B1-5300-470C-B41F-CB3F0A68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BA980-4F45-4E9E-9CF4-D770833F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40CA-C8AC-48D7-9CE0-4D6CCA96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D236-3656-4EBF-9641-D8DDD3DF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ADF5E-C86C-4D46-8A66-19D6D897C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E435B-FB2B-4EE0-A364-90BE4722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97A7A-36B5-416F-B9C4-7AAA5E369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8898-9CF7-4629-B583-7D7E1DE8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1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D4BC5-100C-4C94-AD58-669AE9F64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F3739-A265-4C1C-8275-3D230DBCE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F6D9C-C6D8-42C5-8C41-AB35D660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956A0-362D-4C38-9082-BABA8E9C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A43A-7835-42A5-9187-CB9A29A5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89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82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34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8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00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2F0876-DA34-44C2-B05E-66533803FE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3400" y="246600"/>
            <a:ext cx="11725200" cy="6364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352C7E-BCE1-47CD-872E-2935DD89FC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2488" y="2103438"/>
            <a:ext cx="5243512" cy="3748087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8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41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7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56B5-344A-4ECF-BA62-52973D68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8A55B-CC84-4395-A5CA-AE15E923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48960-507C-41CB-BA9A-361BDBF3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81A8-D3EC-45B9-ABA8-05703352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9A03-FED0-4CAE-B4E3-D1E7C524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9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49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05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7A40E7-331A-409D-8385-D6893D1EA86A}"/>
              </a:ext>
            </a:extLst>
          </p:cNvPr>
          <p:cNvSpPr/>
          <p:nvPr userDrawn="1"/>
        </p:nvSpPr>
        <p:spPr>
          <a:xfrm>
            <a:off x="948394" y="941695"/>
            <a:ext cx="5452526" cy="497461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5561E95-1FD2-4358-9E4C-3D2E929E48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48394 w 12192000"/>
              <a:gd name="connsiteY0" fmla="*/ 941695 h 6858000"/>
              <a:gd name="connsiteX1" fmla="*/ 948394 w 12192000"/>
              <a:gd name="connsiteY1" fmla="*/ 5916305 h 6858000"/>
              <a:gd name="connsiteX2" fmla="*/ 6400920 w 12192000"/>
              <a:gd name="connsiteY2" fmla="*/ 5916305 h 6858000"/>
              <a:gd name="connsiteX3" fmla="*/ 6400920 w 12192000"/>
              <a:gd name="connsiteY3" fmla="*/ 94169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48394" y="941695"/>
                </a:moveTo>
                <a:lnTo>
                  <a:pt x="948394" y="5916305"/>
                </a:lnTo>
                <a:lnTo>
                  <a:pt x="6400920" y="5916305"/>
                </a:lnTo>
                <a:lnTo>
                  <a:pt x="6400920" y="94169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noProof="0" smtClean="0"/>
              <a:t>3/5/2022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E7077FF-6FAE-4A98-862F-3A2F931B95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57950" y="2852792"/>
            <a:ext cx="4633415" cy="257219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1E07B6-8D69-4F8A-9729-400511B37F8B}"/>
              </a:ext>
            </a:extLst>
          </p:cNvPr>
          <p:cNvSpPr/>
          <p:nvPr userDrawn="1"/>
        </p:nvSpPr>
        <p:spPr>
          <a:xfrm>
            <a:off x="1101715" y="1106424"/>
            <a:ext cx="5120640" cy="4645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950" y="1352804"/>
            <a:ext cx="4633415" cy="1333641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8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22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C1CD-4C2B-46F8-8761-0F568093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7793E-EDFB-40A2-AEA5-89630137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4A961-7505-4489-9927-44E65EFB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A8057-16B7-4330-ACC4-06B0074B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5DC1B-E35F-447C-A8DD-BD41E8EA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12A7D-5FC7-4EE1-991E-F4A7B140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AF2-FAD4-4BD7-A81E-FA129FCB5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A6256-9CF9-45D7-858F-17D988EC3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42AB8-0F5A-49F7-937E-0A3A966C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4D10F-156C-4EEC-A1DB-ED7B3799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ACFB4-9E32-4F86-A19A-5BD47481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68DA-97A1-4FDF-A235-8912875D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4177E-E5AC-4E33-88A0-26EEB099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7D204-2A1C-4143-863B-BBF4AEE95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59D6B-FB2E-46B5-9782-2A97A8D2A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E0588-B52C-4939-B740-32E338347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7F6FC-C019-4238-9FA8-C46EC7D9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90087-A113-411A-B41A-E2ED5C1B7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97949-30DE-4261-8266-F47393F5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4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3D22-DB71-41DA-903C-231BCA5E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AA4DD-CE98-4F04-B60B-95CBE4E3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A79F8-89D5-452E-9C64-5573F471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00BA0-EA2C-4B90-8889-8A46FFC6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7D4EC-A9D0-4CB3-9BAB-09EF8B1B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8B1EC-A173-48C9-AF2C-12B30E20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038C5-28B4-4FF6-9227-0D4DFD67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6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7E81-E98C-4A0E-A98C-6183CE8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E32D5-C05E-481F-A18B-E0B4C3A16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D3E92-FBAE-4D3A-B90D-191C1B91E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895AE-2207-47EF-A67C-2FD6BC46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47E9F-4A67-4693-897D-00538CE1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20D2D-74D3-41F1-865E-D49BA868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0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BEA8-B84A-4529-846A-49F37714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F287B-0F50-4B0E-A012-B3B510E6A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94065-D2EE-4CC5-8BC8-7C9BAE86B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14937-3D93-4270-9F51-A1935E0C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12AAD-DAF9-4A7B-ACDF-76310BBD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063F-A103-4E75-A36A-86D59F3D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6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12D60-B10D-40E6-AC2A-4AD816E5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C32B4-A632-417E-ACCD-E1B2FEACF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BA4A3-CACE-4D0F-A01E-4041A3FF3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66DFD-6A95-4A30-8C62-F15F803522BB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FA466-17FD-40F6-A15B-2D2C6FF9D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DFEF-04CD-458B-AA0E-3C15C3254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10AB-C8C8-440A-BDD7-4DAF79438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4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microsoft.com/office/2007/relationships/hdphoto" Target="../media/hdphoto1.wdp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microsoft.com/office/2007/relationships/hdphoto" Target="../media/hdphoto1.wdp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microsoft.com/office/2007/relationships/hdphoto" Target="../media/hdphoto1.wdp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microsoft.com/office/2007/relationships/hdphoto" Target="../media/hdphoto1.wdp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microsoft.com/office/2007/relationships/diagramDrawing" Target="../diagrams/drawing18.xml"/><Relationship Id="rId3" Type="http://schemas.microsoft.com/office/2007/relationships/hdphoto" Target="../media/hdphoto1.wdp"/><Relationship Id="rId7" Type="http://schemas.openxmlformats.org/officeDocument/2006/relationships/diagramColors" Target="../diagrams/colors17.xml"/><Relationship Id="rId12" Type="http://schemas.openxmlformats.org/officeDocument/2006/relationships/diagramColors" Target="../diagrams/colors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diagramQuickStyle" Target="../diagrams/quickStyle18.xml"/><Relationship Id="rId5" Type="http://schemas.openxmlformats.org/officeDocument/2006/relationships/diagramLayout" Target="../diagrams/layout17.xml"/><Relationship Id="rId10" Type="http://schemas.openxmlformats.org/officeDocument/2006/relationships/diagramLayout" Target="../diagrams/layout18.xml"/><Relationship Id="rId4" Type="http://schemas.openxmlformats.org/officeDocument/2006/relationships/diagramData" Target="../diagrams/data17.xml"/><Relationship Id="rId9" Type="http://schemas.openxmlformats.org/officeDocument/2006/relationships/diagramData" Target="../diagrams/data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microsoft.com/office/2007/relationships/hdphoto" Target="../media/hdphoto1.wdp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3" Type="http://schemas.microsoft.com/office/2007/relationships/hdphoto" Target="../media/hdphoto1.wdp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0" Type="http://schemas.openxmlformats.org/officeDocument/2006/relationships/diagramLayout" Target="../diagrams/layout22.xml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microsoft.com/office/2007/relationships/diagramDrawing" Target="../diagrams/drawing24.xml"/><Relationship Id="rId3" Type="http://schemas.microsoft.com/office/2007/relationships/hdphoto" Target="../media/hdphoto1.wdp"/><Relationship Id="rId7" Type="http://schemas.openxmlformats.org/officeDocument/2006/relationships/diagramColors" Target="../diagrams/colors23.xml"/><Relationship Id="rId12" Type="http://schemas.openxmlformats.org/officeDocument/2006/relationships/diagramColors" Target="../diagrams/colors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3.xml"/><Relationship Id="rId11" Type="http://schemas.openxmlformats.org/officeDocument/2006/relationships/diagramQuickStyle" Target="../diagrams/quickStyle24.xml"/><Relationship Id="rId5" Type="http://schemas.openxmlformats.org/officeDocument/2006/relationships/diagramLayout" Target="../diagrams/layout23.xml"/><Relationship Id="rId10" Type="http://schemas.openxmlformats.org/officeDocument/2006/relationships/diagramLayout" Target="../diagrams/layout24.xml"/><Relationship Id="rId4" Type="http://schemas.openxmlformats.org/officeDocument/2006/relationships/diagramData" Target="../diagrams/data23.xml"/><Relationship Id="rId9" Type="http://schemas.openxmlformats.org/officeDocument/2006/relationships/diagramData" Target="../diagrams/data2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13" Type="http://schemas.microsoft.com/office/2007/relationships/diagramDrawing" Target="../diagrams/drawing26.xml"/><Relationship Id="rId3" Type="http://schemas.microsoft.com/office/2007/relationships/hdphoto" Target="../media/hdphoto1.wdp"/><Relationship Id="rId7" Type="http://schemas.openxmlformats.org/officeDocument/2006/relationships/diagramColors" Target="../diagrams/colors25.xml"/><Relationship Id="rId12" Type="http://schemas.openxmlformats.org/officeDocument/2006/relationships/diagramColors" Target="../diagrams/colors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5.xml"/><Relationship Id="rId11" Type="http://schemas.openxmlformats.org/officeDocument/2006/relationships/diagramQuickStyle" Target="../diagrams/quickStyle26.xml"/><Relationship Id="rId5" Type="http://schemas.openxmlformats.org/officeDocument/2006/relationships/diagramLayout" Target="../diagrams/layout25.xml"/><Relationship Id="rId10" Type="http://schemas.openxmlformats.org/officeDocument/2006/relationships/diagramLayout" Target="../diagrams/layout26.xml"/><Relationship Id="rId4" Type="http://schemas.openxmlformats.org/officeDocument/2006/relationships/diagramData" Target="../diagrams/data25.xml"/><Relationship Id="rId9" Type="http://schemas.openxmlformats.org/officeDocument/2006/relationships/diagramData" Target="../diagrams/data2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fif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A1A15-E276-4F40-B990-6CEAAD4BC3EB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3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53F3E-E6E8-4DEE-A6F6-D6A88FD3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7" y="1853819"/>
            <a:ext cx="9296401" cy="2461504"/>
          </a:xfrm>
        </p:spPr>
        <p:txBody>
          <a:bodyPr>
            <a:normAutofit/>
          </a:bodyPr>
          <a:lstStyle/>
          <a:p>
            <a:r>
              <a:rPr lang="en-US" b="1" dirty="0"/>
              <a:t>The spiritual exercises</a:t>
            </a:r>
            <a:endParaRPr lang="ru-RU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54176-1A2D-47B9-B195-FB21407C0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797" y="4285753"/>
            <a:ext cx="9296400" cy="109054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85000"/>
                  </a:schemeClr>
                </a:solidFill>
              </a:rPr>
              <a:t>Source of Ignatian Spirituality</a:t>
            </a:r>
          </a:p>
          <a:p>
            <a:pPr>
              <a:spcAft>
                <a:spcPts val="600"/>
              </a:spcAft>
            </a:pPr>
            <a:r>
              <a:rPr lang="en-US" sz="1900" b="1" dirty="0">
                <a:solidFill>
                  <a:schemeClr val="tx1">
                    <a:lumMod val="85000"/>
                  </a:schemeClr>
                </a:solidFill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85000"/>
                  </a:schemeClr>
                </a:solidFill>
              </a:rPr>
              <a:t>Powerful Tool for Growth in Holiness</a:t>
            </a:r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73535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177791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935969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79049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22884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541936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8151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557551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727396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5230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4997084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/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7917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223424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995041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60818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833447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076832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36293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630926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342556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3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837891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310181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69661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8882983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923321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4613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277704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1085705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Supernatural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/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8723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D131B-150D-4A52-B726-54AEAE63E848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14E9B-CE36-4B45-BAFD-289D8026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942" y="576942"/>
            <a:ext cx="5780315" cy="578031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364439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CFA4E8-E84D-47B6-B2AD-73F063D25224}"/>
              </a:ext>
            </a:extLst>
          </p:cNvPr>
          <p:cNvSpPr>
            <a:spLocks noChangeAspect="1"/>
          </p:cNvSpPr>
          <p:nvPr/>
        </p:nvSpPr>
        <p:spPr>
          <a:xfrm>
            <a:off x="0" y="-4332698"/>
            <a:ext cx="13903564" cy="18807779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80429-796A-42FD-978D-8561A67C325F}"/>
              </a:ext>
            </a:extLst>
          </p:cNvPr>
          <p:cNvSpPr/>
          <p:nvPr/>
        </p:nvSpPr>
        <p:spPr>
          <a:xfrm>
            <a:off x="1099455" y="1104900"/>
            <a:ext cx="5105399" cy="4655820"/>
          </a:xfrm>
          <a:prstGeom prst="rect">
            <a:avLst/>
          </a:prstGeom>
          <a:solidFill>
            <a:schemeClr val="bg1">
              <a:lumMod val="75000"/>
              <a:lumOff val="25000"/>
              <a:alpha val="94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88500-3CF8-4097-8DEC-19D4A816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14" y="1036467"/>
            <a:ext cx="4996544" cy="122711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700" cap="all" spc="-100" dirty="0">
                <a:solidFill>
                  <a:srgbClr val="FFFFFF"/>
                </a:solidFill>
              </a:rPr>
              <a:t>After seeing the power of the Spiritual Exercises…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88F70F9-BF03-458B-85E9-14F5321281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99458" y="3952160"/>
            <a:ext cx="5105400" cy="1653981"/>
          </a:xfrm>
        </p:spPr>
        <p:txBody>
          <a:bodyPr>
            <a:normAutofit fontScale="92500" lnSpcReduction="10000"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85000"/>
                  <a:lumOff val="15000"/>
                </a:srgbClr>
              </a:buClr>
            </a:pPr>
            <a:r>
              <a:rPr lang="en-US" sz="2400" dirty="0">
                <a:solidFill>
                  <a:srgbClr val="FFFFFF"/>
                </a:solidFill>
              </a:rPr>
              <a:t>The Spiritual Exercises are “replete with piety and holiness, and are and will be quite useful and beneficial to the edification and spiritual progress of the faithful”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FF">
                  <a:lumMod val="85000"/>
                  <a:lumOff val="15000"/>
                </a:srgbClr>
              </a:buClr>
            </a:pPr>
            <a:r>
              <a:rPr lang="en-US" sz="2400" dirty="0">
                <a:solidFill>
                  <a:srgbClr val="FFFFFF"/>
                </a:solidFill>
              </a:rPr>
              <a:t>–Pope Paul III in </a:t>
            </a:r>
            <a:r>
              <a:rPr lang="en-US" sz="2400" i="1" dirty="0" err="1">
                <a:solidFill>
                  <a:srgbClr val="FFFFFF"/>
                </a:solidFill>
              </a:rPr>
              <a:t>Pastoralis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Officii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Cura</a:t>
            </a:r>
            <a:endParaRPr lang="en-US" sz="2000" spc="80" dirty="0">
              <a:solidFill>
                <a:srgbClr val="FFFFFF">
                  <a:lumMod val="75000"/>
                </a:srgbClr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3630B4-AC78-4A67-B8B6-754A2E697DBD}"/>
              </a:ext>
            </a:extLst>
          </p:cNvPr>
          <p:cNvCxnSpPr/>
          <p:nvPr/>
        </p:nvCxnSpPr>
        <p:spPr>
          <a:xfrm>
            <a:off x="1458686" y="3668487"/>
            <a:ext cx="43542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374BAC0-685F-40E0-9283-F11E94F310D4}"/>
              </a:ext>
            </a:extLst>
          </p:cNvPr>
          <p:cNvSpPr txBox="1">
            <a:spLocks/>
          </p:cNvSpPr>
          <p:nvPr/>
        </p:nvSpPr>
        <p:spPr>
          <a:xfrm>
            <a:off x="1208314" y="2188028"/>
            <a:ext cx="4996543" cy="1200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the only thing 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is to do them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416A06-97C6-45DF-A287-0AD3B4261D82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3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C2D8AE-2A51-43C9-93E8-4B377C69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586" y="685799"/>
            <a:ext cx="3494314" cy="1251857"/>
          </a:xfrm>
        </p:spPr>
        <p:txBody>
          <a:bodyPr/>
          <a:lstStyle/>
          <a:p>
            <a:pPr algn="ctr"/>
            <a:br>
              <a:rPr lang="en-US" sz="4400" dirty="0"/>
            </a:br>
            <a:r>
              <a:rPr lang="en-US" sz="3600" dirty="0"/>
              <a:t>Spiritual Exercises</a:t>
            </a:r>
            <a:br>
              <a:rPr lang="en-US" sz="3600" dirty="0"/>
            </a:br>
            <a:r>
              <a:rPr lang="en-US" sz="3200" dirty="0"/>
              <a:t> </a:t>
            </a:r>
            <a:r>
              <a:rPr lang="en-US" sz="2400" dirty="0"/>
              <a:t>Beginning and Approval</a:t>
            </a:r>
            <a:endParaRPr lang="en-US" sz="4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A1B00F9-CC1D-4C2D-B987-607685F3D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4029" y="2231568"/>
            <a:ext cx="3494314" cy="396826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St. Ignatius’ spiritual experience in the cave at Manresa gave rise to the Spiritual Exercises.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He used the retreat to convert sinners and form saints.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Finally in 1548 the Spiritual Exercises were officially approved by Pope Paul III.</a:t>
            </a:r>
          </a:p>
        </p:txBody>
      </p:sp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192CA4A2-AABC-4DE3-8CC6-581E0D051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3" t="30949" r="8389" b="24054"/>
          <a:stretch/>
        </p:blipFill>
        <p:spPr>
          <a:xfrm>
            <a:off x="87084" y="50075"/>
            <a:ext cx="5627915" cy="326578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25FF4-0859-4615-BCFD-27FA33331F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078" b="27532"/>
          <a:stretch/>
        </p:blipFill>
        <p:spPr>
          <a:xfrm>
            <a:off x="2492829" y="3382319"/>
            <a:ext cx="5453579" cy="336119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4402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60E154-8A3A-431C-91D2-09AB69180D38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8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B27768-A135-4DFE-8C9E-4E42E466E781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3" name="Content Placeholder 14" descr="SmartArt object">
            <a:extLst>
              <a:ext uri="{FF2B5EF4-FFF2-40B4-BE49-F238E27FC236}">
                <a16:creationId xmlns:a16="http://schemas.microsoft.com/office/drawing/2014/main" id="{CD8B2C54-C479-4FBD-BCF7-0BE8B8D4F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819740"/>
              </p:ext>
            </p:extLst>
          </p:nvPr>
        </p:nvGraphicFramePr>
        <p:xfrm>
          <a:off x="2471057" y="2103437"/>
          <a:ext cx="7249886" cy="437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7598C4CD-85B8-4E56-A8BA-125010EDBB52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15167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Structure of the Spiritual Exercises</a:t>
            </a:r>
          </a:p>
        </p:txBody>
      </p:sp>
    </p:spTree>
    <p:extLst>
      <p:ext uri="{BB962C8B-B14F-4D97-AF65-F5344CB8AC3E}">
        <p14:creationId xmlns:p14="http://schemas.microsoft.com/office/powerpoint/2010/main" val="259735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A1A15-E276-4F40-B990-6CEAAD4BC3EB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3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53F3E-E6E8-4DEE-A6F6-D6A88FD39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7" y="2108463"/>
            <a:ext cx="9296401" cy="2461504"/>
          </a:xfrm>
        </p:spPr>
        <p:txBody>
          <a:bodyPr>
            <a:noAutofit/>
          </a:bodyPr>
          <a:lstStyle/>
          <a:p>
            <a:r>
              <a:rPr lang="en-US" sz="4400" dirty="0">
                <a:latin typeface="+mn-lt"/>
              </a:rPr>
              <a:t>Why the spiritual exercises are so effective</a:t>
            </a:r>
            <a:endParaRPr lang="ru-RU" sz="44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969958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B27768-A135-4DFE-8C9E-4E42E466E781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3" name="Content Placeholder 14" descr="SmartArt object">
            <a:extLst>
              <a:ext uri="{FF2B5EF4-FFF2-40B4-BE49-F238E27FC236}">
                <a16:creationId xmlns:a16="http://schemas.microsoft.com/office/drawing/2014/main" id="{CD8B2C54-C479-4FBD-BCF7-0BE8B8D4F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017165"/>
              </p:ext>
            </p:extLst>
          </p:nvPr>
        </p:nvGraphicFramePr>
        <p:xfrm>
          <a:off x="2471057" y="2103437"/>
          <a:ext cx="7249886" cy="437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7598C4CD-85B8-4E56-A8BA-125010EDBB52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15167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 General Areas in which the Spiritual Exercises help the human person find God:</a:t>
            </a:r>
          </a:p>
        </p:txBody>
      </p:sp>
    </p:spTree>
    <p:extLst>
      <p:ext uri="{BB962C8B-B14F-4D97-AF65-F5344CB8AC3E}">
        <p14:creationId xmlns:p14="http://schemas.microsoft.com/office/powerpoint/2010/main" val="420721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598299"/>
              </p:ext>
            </p:extLst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216350"/>
              </p:ext>
            </p:extLst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72484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C57BF90-398D-4EC5-A885-1F027DE03C64}"/>
              </a:ext>
            </a:extLst>
          </p:cNvPr>
          <p:cNvSpPr>
            <a:spLocks noChangeAspect="1"/>
          </p:cNvSpPr>
          <p:nvPr/>
        </p:nvSpPr>
        <p:spPr>
          <a:xfrm>
            <a:off x="-187572" y="-774315"/>
            <a:ext cx="12646678" cy="8894759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" name="Content Placeholder 4" descr="Smartart Placeholder">
            <a:extLst>
              <a:ext uri="{FF2B5EF4-FFF2-40B4-BE49-F238E27FC236}">
                <a16:creationId xmlns:a16="http://schemas.microsoft.com/office/drawing/2014/main" id="{75E8194B-545F-4060-B7AA-9A8EF5B9B3C7}"/>
              </a:ext>
            </a:extLst>
          </p:cNvPr>
          <p:cNvGraphicFramePr/>
          <p:nvPr>
            <p:extLst/>
          </p:nvPr>
        </p:nvGraphicFramePr>
        <p:xfrm>
          <a:off x="181337" y="1620457"/>
          <a:ext cx="11829326" cy="26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EAD3B11A-D53D-4605-AEBD-7E196571F021}"/>
              </a:ext>
            </a:extLst>
          </p:cNvPr>
          <p:cNvSpPr txBox="1">
            <a:spLocks/>
          </p:cNvSpPr>
          <p:nvPr/>
        </p:nvSpPr>
        <p:spPr>
          <a:xfrm>
            <a:off x="972273" y="341652"/>
            <a:ext cx="965521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5658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 Elements in the Spiritual Exercises</a:t>
            </a:r>
          </a:p>
        </p:txBody>
      </p:sp>
      <p:graphicFrame>
        <p:nvGraphicFramePr>
          <p:cNvPr id="6" name="Content Placeholder 4" descr="Smartart Placeholder">
            <a:extLst>
              <a:ext uri="{FF2B5EF4-FFF2-40B4-BE49-F238E27FC236}">
                <a16:creationId xmlns:a16="http://schemas.microsoft.com/office/drawing/2014/main" id="{36D1CD74-7875-4328-BEA8-EA8BD0DA1C17}"/>
              </a:ext>
            </a:extLst>
          </p:cNvPr>
          <p:cNvGraphicFramePr/>
          <p:nvPr>
            <p:extLst/>
          </p:nvPr>
        </p:nvGraphicFramePr>
        <p:xfrm>
          <a:off x="2218481" y="4401373"/>
          <a:ext cx="7755038" cy="21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178670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2D"/>
      </a:dk2>
      <a:lt2>
        <a:srgbClr val="E2E2E8"/>
      </a:lt2>
      <a:accent1>
        <a:srgbClr val="A5A27D"/>
      </a:accent1>
      <a:accent2>
        <a:srgbClr val="B79A7A"/>
      </a:accent2>
      <a:accent3>
        <a:srgbClr val="C2948F"/>
      </a:accent3>
      <a:accent4>
        <a:srgbClr val="BA7F91"/>
      </a:accent4>
      <a:accent5>
        <a:srgbClr val="C390B5"/>
      </a:accent5>
      <a:accent6>
        <a:srgbClr val="B17FBA"/>
      </a:accent6>
      <a:hlink>
        <a:srgbClr val="6D71B0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-Corporate_Teach a Course_04_Win32_MO - v4" id="{2AE1B83A-9721-4EF8-B275-2624D019C8C0}" vid="{8CDF83C5-BCF3-42CE-9DDC-151D6253CC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764</Words>
  <Application>Microsoft Office PowerPoint</Application>
  <PresentationFormat>Widescreen</PresentationFormat>
  <Paragraphs>114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Office Theme</vt:lpstr>
      <vt:lpstr>SavonVTI</vt:lpstr>
      <vt:lpstr>The spiritual exercises</vt:lpstr>
      <vt:lpstr>PowerPoint Presentation</vt:lpstr>
      <vt:lpstr> Spiritual Exercises  Beginning and Approval</vt:lpstr>
      <vt:lpstr>PowerPoint Presentation</vt:lpstr>
      <vt:lpstr>PowerPoint Presentation</vt:lpstr>
      <vt:lpstr>Why the spiritual exercises are so effective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seeing the power of the Spiritual Exercises…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spiritual exercises</dc:title>
  <dc:creator>Fr. Matthew Maxwell</dc:creator>
  <cp:lastModifiedBy>Fr. Matthew Maxwell</cp:lastModifiedBy>
  <cp:revision>17</cp:revision>
  <dcterms:created xsi:type="dcterms:W3CDTF">2022-03-05T03:25:43Z</dcterms:created>
  <dcterms:modified xsi:type="dcterms:W3CDTF">2022-03-06T03:40:02Z</dcterms:modified>
</cp:coreProperties>
</file>